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40.xml" ContentType="application/vnd.openxmlformats-officedocument.presentationml.tags+xml"/>
  <Override PartName="/ppt/tags/tag550.xml" ContentType="application/vnd.openxmlformats-officedocument.presentationml.tags+xml"/>
  <Override PartName="/ppt/tags/tag560.xml" ContentType="application/vnd.openxmlformats-officedocument.presentationml.tags+xml"/>
  <Override PartName="/ppt/tags/tag570.xml" ContentType="application/vnd.openxmlformats-officedocument.presentationml.tags+xml"/>
  <Override PartName="/ppt/tags/tag580.xml" ContentType="application/vnd.openxmlformats-officedocument.presentationml.tags+xml"/>
  <Override PartName="/ppt/tags/tag410.xml" ContentType="application/vnd.openxmlformats-officedocument.presentationml.tags+xml"/>
  <Override PartName="/ppt/tags/tag510.xml" ContentType="application/vnd.openxmlformats-officedocument.presentationml.tags+xml"/>
  <Override PartName="/ppt/tags/tag610.xml" ContentType="application/vnd.openxmlformats-officedocument.presentationml.tags+xml"/>
  <Override PartName="/ppt/tags/tag790.xml" ContentType="application/vnd.openxmlformats-officedocument.presentationml.tags+xml"/>
  <Override PartName="/ppt/tags/tag880.xml" ContentType="application/vnd.openxmlformats-officedocument.presentationml.tags+xml"/>
  <Override PartName="/ppt/tags/tag890.xml" ContentType="application/vnd.openxmlformats-officedocument.presentationml.tags+xml"/>
  <Override PartName="/ppt/tags/tag900.xml" ContentType="application/vnd.openxmlformats-officedocument.presentationml.tags+xml"/>
  <Override PartName="/ppt/tags/tag910.xml" ContentType="application/vnd.openxmlformats-officedocument.presentationml.tags+xml"/>
  <Override PartName="/ppt/tags/tag920.xml" ContentType="application/vnd.openxmlformats-officedocument.presentationml.tags+xml"/>
  <Override PartName="/ppt/tags/tag370.xml" ContentType="application/vnd.openxmlformats-officedocument.presentationml.tags+xml"/>
  <Override PartName="/ppt/tags/tag380.xml" ContentType="application/vnd.openxmlformats-officedocument.presentationml.tags+xml"/>
  <Override PartName="/ppt/tags/tag390.xml" ContentType="application/vnd.openxmlformats-officedocument.presentationml.tags+xml"/>
  <Override PartName="/ppt/tags/tag400.xml" ContentType="application/vnd.openxmlformats-officedocument.presentationml.tags+xml"/>
  <Override PartName="/ppt/tags/tag411.xml" ContentType="application/vnd.openxmlformats-officedocument.presentationml.tags+xml"/>
  <Override PartName="/ppt/tags/tag540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10" r:id="rId2"/>
    <p:sldId id="257" r:id="rId3"/>
    <p:sldId id="258" r:id="rId4"/>
    <p:sldId id="259" r:id="rId5"/>
    <p:sldId id="285" r:id="rId6"/>
    <p:sldId id="286" r:id="rId7"/>
    <p:sldId id="287" r:id="rId8"/>
    <p:sldId id="261" r:id="rId9"/>
    <p:sldId id="262" r:id="rId10"/>
    <p:sldId id="312" r:id="rId11"/>
    <p:sldId id="314" r:id="rId12"/>
    <p:sldId id="315" r:id="rId13"/>
    <p:sldId id="316" r:id="rId14"/>
    <p:sldId id="317" r:id="rId15"/>
    <p:sldId id="319" r:id="rId16"/>
    <p:sldId id="318" r:id="rId17"/>
    <p:sldId id="320" r:id="rId18"/>
    <p:sldId id="321" r:id="rId19"/>
    <p:sldId id="322" r:id="rId20"/>
    <p:sldId id="323" r:id="rId21"/>
    <p:sldId id="294" r:id="rId22"/>
    <p:sldId id="324" r:id="rId23"/>
    <p:sldId id="325" r:id="rId24"/>
    <p:sldId id="288" r:id="rId25"/>
    <p:sldId id="277" r:id="rId26"/>
    <p:sldId id="278" r:id="rId27"/>
    <p:sldId id="305" r:id="rId28"/>
    <p:sldId id="300" r:id="rId29"/>
    <p:sldId id="902" r:id="rId30"/>
    <p:sldId id="903" r:id="rId31"/>
    <p:sldId id="904" r:id="rId32"/>
    <p:sldId id="906" r:id="rId33"/>
    <p:sldId id="905" r:id="rId34"/>
    <p:sldId id="896" r:id="rId35"/>
    <p:sldId id="279" r:id="rId36"/>
    <p:sldId id="301" r:id="rId37"/>
    <p:sldId id="326" r:id="rId38"/>
    <p:sldId id="280" r:id="rId39"/>
    <p:sldId id="281" r:id="rId40"/>
    <p:sldId id="282" r:id="rId41"/>
    <p:sldId id="290" r:id="rId42"/>
    <p:sldId id="291" r:id="rId43"/>
    <p:sldId id="284" r:id="rId44"/>
    <p:sldId id="292" r:id="rId45"/>
    <p:sldId id="308" r:id="rId46"/>
    <p:sldId id="302" r:id="rId47"/>
    <p:sldId id="307" r:id="rId48"/>
    <p:sldId id="303" r:id="rId49"/>
    <p:sldId id="304" r:id="rId50"/>
    <p:sldId id="895" r:id="rId51"/>
    <p:sldId id="909" r:id="rId52"/>
    <p:sldId id="900" r:id="rId53"/>
    <p:sldId id="907" r:id="rId54"/>
    <p:sldId id="901" r:id="rId55"/>
    <p:sldId id="910" r:id="rId56"/>
    <p:sldId id="899" r:id="rId57"/>
    <p:sldId id="263" r:id="rId5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5"/>
    <a:srgbClr val="0000CD"/>
    <a:srgbClr val="2F5597"/>
    <a:srgbClr val="BC5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87"/>
    <p:restoredTop sz="95911"/>
  </p:normalViewPr>
  <p:slideViewPr>
    <p:cSldViewPr>
      <p:cViewPr varScale="1">
        <p:scale>
          <a:sx n="109" d="100"/>
          <a:sy n="109" d="100"/>
        </p:scale>
        <p:origin x="21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4.xml"/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anwen WANG" userId="b5e6aab9-a7da-4b68-a175-a15a26c2a3f4" providerId="ADAL" clId="{1ACEA359-7332-2B4B-A5BA-D8DAE55A1EC6}"/>
    <pc:docChg chg="modSld">
      <pc:chgData name="Huanwen WANG" userId="b5e6aab9-a7da-4b68-a175-a15a26c2a3f4" providerId="ADAL" clId="{1ACEA359-7332-2B4B-A5BA-D8DAE55A1EC6}" dt="2023-09-02T04:18:01.810" v="10" actId="20577"/>
      <pc:docMkLst>
        <pc:docMk/>
      </pc:docMkLst>
      <pc:sldChg chg="modSp">
        <pc:chgData name="Huanwen WANG" userId="b5e6aab9-a7da-4b68-a175-a15a26c2a3f4" providerId="ADAL" clId="{1ACEA359-7332-2B4B-A5BA-D8DAE55A1EC6}" dt="2023-09-02T04:18:01.810" v="10" actId="20577"/>
        <pc:sldMkLst>
          <pc:docMk/>
          <pc:sldMk cId="0" sldId="291"/>
        </pc:sldMkLst>
        <pc:spChg chg="mod">
          <ac:chgData name="Huanwen WANG" userId="b5e6aab9-a7da-4b68-a175-a15a26c2a3f4" providerId="ADAL" clId="{1ACEA359-7332-2B4B-A5BA-D8DAE55A1EC6}" dt="2023-09-02T04:18:01.810" v="10" actId="20577"/>
          <ac:spMkLst>
            <pc:docMk/>
            <pc:sldMk cId="0" sldId="291"/>
            <ac:spMk id="6" creationId="{02531FF5-1D6D-E76C-9D3D-32F4BAABA7AA}"/>
          </ac:spMkLst>
        </pc:spChg>
      </pc:sldChg>
    </pc:docChg>
  </pc:docChgLst>
  <pc:docChgLst>
    <pc:chgData name="Huanwen WANG" userId="b5e6aab9-a7da-4b68-a175-a15a26c2a3f4" providerId="ADAL" clId="{9F3AF68E-6F89-854E-A6DE-F909E398231E}"/>
    <pc:docChg chg="undo custSel addSld delSld modSld sldOrd">
      <pc:chgData name="Huanwen WANG" userId="b5e6aab9-a7da-4b68-a175-a15a26c2a3f4" providerId="ADAL" clId="{9F3AF68E-6F89-854E-A6DE-F909E398231E}" dt="2023-09-01T13:24:01.748" v="6298" actId="1076"/>
      <pc:docMkLst>
        <pc:docMk/>
      </pc:docMkLst>
      <pc:sldChg chg="addSp delSp modSp add del modTransition modAnim">
        <pc:chgData name="Huanwen WANG" userId="b5e6aab9-a7da-4b68-a175-a15a26c2a3f4" providerId="ADAL" clId="{9F3AF68E-6F89-854E-A6DE-F909E398231E}" dt="2023-08-31T07:38:41.135" v="5051" actId="2696"/>
        <pc:sldMkLst>
          <pc:docMk/>
          <pc:sldMk cId="0" sldId="256"/>
        </pc:sldMkLst>
        <pc:spChg chg="add del mod">
          <ac:chgData name="Huanwen WANG" userId="b5e6aab9-a7da-4b68-a175-a15a26c2a3f4" providerId="ADAL" clId="{9F3AF68E-6F89-854E-A6DE-F909E398231E}" dt="2023-08-31T07:19:33.759" v="4532" actId="478"/>
          <ac:spMkLst>
            <pc:docMk/>
            <pc:sldMk cId="0" sldId="256"/>
            <ac:spMk id="2" creationId="{964785A0-0036-AB0B-0894-8A104AEBBF61}"/>
          </ac:spMkLst>
        </pc:spChg>
        <pc:spChg chg="del">
          <ac:chgData name="Huanwen WANG" userId="b5e6aab9-a7da-4b68-a175-a15a26c2a3f4" providerId="ADAL" clId="{9F3AF68E-6F89-854E-A6DE-F909E398231E}" dt="2023-08-31T07:19:31.513" v="4531" actId="478"/>
          <ac:spMkLst>
            <pc:docMk/>
            <pc:sldMk cId="0" sldId="256"/>
            <ac:spMk id="2050" creationId="{FA416879-CAF9-3E43-78D0-492EEE86714B}"/>
          </ac:spMkLst>
        </pc:spChg>
      </pc:sldChg>
      <pc:sldChg chg="modAnim">
        <pc:chgData name="Huanwen WANG" userId="b5e6aab9-a7da-4b68-a175-a15a26c2a3f4" providerId="ADAL" clId="{9F3AF68E-6F89-854E-A6DE-F909E398231E}" dt="2023-08-31T01:37:24.691" v="4526"/>
        <pc:sldMkLst>
          <pc:docMk/>
          <pc:sldMk cId="0" sldId="257"/>
        </pc:sldMkLst>
      </pc:sldChg>
      <pc:sldChg chg="modSp modAnim">
        <pc:chgData name="Huanwen WANG" userId="b5e6aab9-a7da-4b68-a175-a15a26c2a3f4" providerId="ADAL" clId="{9F3AF68E-6F89-854E-A6DE-F909E398231E}" dt="2023-08-29T13:23:18.173" v="31"/>
        <pc:sldMkLst>
          <pc:docMk/>
          <pc:sldMk cId="0" sldId="259"/>
        </pc:sldMkLst>
        <pc:picChg chg="mod">
          <ac:chgData name="Huanwen WANG" userId="b5e6aab9-a7da-4b68-a175-a15a26c2a3f4" providerId="ADAL" clId="{9F3AF68E-6F89-854E-A6DE-F909E398231E}" dt="2023-08-29T13:21:03.618" v="1" actId="1076"/>
          <ac:picMkLst>
            <pc:docMk/>
            <pc:sldMk cId="0" sldId="259"/>
            <ac:picMk id="5123" creationId="{B342C811-7C99-32BC-4409-108DE1A63FAE}"/>
          </ac:picMkLst>
        </pc:picChg>
      </pc:sldChg>
      <pc:sldChg chg="addSp modSp mod modAnim">
        <pc:chgData name="Huanwen WANG" userId="b5e6aab9-a7da-4b68-a175-a15a26c2a3f4" providerId="ADAL" clId="{9F3AF68E-6F89-854E-A6DE-F909E398231E}" dt="2023-09-01T13:24:01.748" v="6298" actId="1076"/>
        <pc:sldMkLst>
          <pc:docMk/>
          <pc:sldMk cId="0" sldId="261"/>
        </pc:sldMkLst>
        <pc:spChg chg="mod">
          <ac:chgData name="Huanwen WANG" userId="b5e6aab9-a7da-4b68-a175-a15a26c2a3f4" providerId="ADAL" clId="{9F3AF68E-6F89-854E-A6DE-F909E398231E}" dt="2023-09-01T13:23:51.224" v="6296" actId="1076"/>
          <ac:spMkLst>
            <pc:docMk/>
            <pc:sldMk cId="0" sldId="261"/>
            <ac:spMk id="6" creationId="{28ABAA4A-2065-92B5-892D-07D576A37AAA}"/>
          </ac:spMkLst>
        </pc:spChg>
        <pc:spChg chg="add mod">
          <ac:chgData name="Huanwen WANG" userId="b5e6aab9-a7da-4b68-a175-a15a26c2a3f4" providerId="ADAL" clId="{9F3AF68E-6F89-854E-A6DE-F909E398231E}" dt="2023-08-30T01:05:04.356" v="1005" actId="1076"/>
          <ac:spMkLst>
            <pc:docMk/>
            <pc:sldMk cId="0" sldId="261"/>
            <ac:spMk id="7" creationId="{B1098340-1FCA-9C15-542F-986071ADA574}"/>
          </ac:spMkLst>
        </pc:spChg>
        <pc:spChg chg="mod">
          <ac:chgData name="Huanwen WANG" userId="b5e6aab9-a7da-4b68-a175-a15a26c2a3f4" providerId="ADAL" clId="{9F3AF68E-6F89-854E-A6DE-F909E398231E}" dt="2023-09-01T13:23:54.755" v="6297" actId="1076"/>
          <ac:spMkLst>
            <pc:docMk/>
            <pc:sldMk cId="0" sldId="261"/>
            <ac:spMk id="8" creationId="{68D7D79E-FB57-A331-B89A-C0433A2C2FAB}"/>
          </ac:spMkLst>
        </pc:spChg>
        <pc:spChg chg="mod">
          <ac:chgData name="Huanwen WANG" userId="b5e6aab9-a7da-4b68-a175-a15a26c2a3f4" providerId="ADAL" clId="{9F3AF68E-6F89-854E-A6DE-F909E398231E}" dt="2023-08-30T01:04:51.205" v="1002" actId="20577"/>
          <ac:spMkLst>
            <pc:docMk/>
            <pc:sldMk cId="0" sldId="261"/>
            <ac:spMk id="7177" creationId="{916026DC-D36C-CC43-26EE-D4CE90C6FF46}"/>
          </ac:spMkLst>
        </pc:spChg>
        <pc:picChg chg="add mod">
          <ac:chgData name="Huanwen WANG" userId="b5e6aab9-a7da-4b68-a175-a15a26c2a3f4" providerId="ADAL" clId="{9F3AF68E-6F89-854E-A6DE-F909E398231E}" dt="2023-09-01T13:24:01.748" v="6298" actId="1076"/>
          <ac:picMkLst>
            <pc:docMk/>
            <pc:sldMk cId="0" sldId="261"/>
            <ac:picMk id="9" creationId="{C8DD176B-3486-65E1-E9C1-E4200B29FB3B}"/>
          </ac:picMkLst>
        </pc:picChg>
      </pc:sldChg>
      <pc:sldChg chg="addSp delSp modSp mod delAnim">
        <pc:chgData name="Huanwen WANG" userId="b5e6aab9-a7da-4b68-a175-a15a26c2a3f4" providerId="ADAL" clId="{9F3AF68E-6F89-854E-A6DE-F909E398231E}" dt="2023-08-29T13:34:38.691" v="170"/>
        <pc:sldMkLst>
          <pc:docMk/>
          <pc:sldMk cId="0" sldId="262"/>
        </pc:sldMkLst>
        <pc:spChg chg="add del mod">
          <ac:chgData name="Huanwen WANG" userId="b5e6aab9-a7da-4b68-a175-a15a26c2a3f4" providerId="ADAL" clId="{9F3AF68E-6F89-854E-A6DE-F909E398231E}" dt="2023-08-29T13:34:38.691" v="170"/>
          <ac:spMkLst>
            <pc:docMk/>
            <pc:sldMk cId="0" sldId="262"/>
            <ac:spMk id="7" creationId="{7979CB9E-3A39-1FA6-CF3C-588DF59304F3}"/>
          </ac:spMkLst>
        </pc:spChg>
        <pc:spChg chg="add del mod">
          <ac:chgData name="Huanwen WANG" userId="b5e6aab9-a7da-4b68-a175-a15a26c2a3f4" providerId="ADAL" clId="{9F3AF68E-6F89-854E-A6DE-F909E398231E}" dt="2023-08-29T13:34:38.509" v="168"/>
          <ac:spMkLst>
            <pc:docMk/>
            <pc:sldMk cId="0" sldId="262"/>
            <ac:spMk id="8" creationId="{F18EE422-1DD2-3011-1AFA-62799E689D0A}"/>
          </ac:spMkLst>
        </pc:spChg>
        <pc:spChg chg="mod topLvl">
          <ac:chgData name="Huanwen WANG" userId="b5e6aab9-a7da-4b68-a175-a15a26c2a3f4" providerId="ADAL" clId="{9F3AF68E-6F89-854E-A6DE-F909E398231E}" dt="2023-08-29T13:34:36.848" v="166" actId="58"/>
          <ac:spMkLst>
            <pc:docMk/>
            <pc:sldMk cId="0" sldId="262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5:32.370" v="32" actId="478"/>
          <ac:grpSpMkLst>
            <pc:docMk/>
            <pc:sldMk cId="0" sldId="262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25:32.370" v="32" actId="478"/>
          <ac:graphicFrameMkLst>
            <pc:docMk/>
            <pc:sldMk cId="0" sldId="262"/>
            <ac:graphicFrameMk id="24582" creationId="{8D38B2B1-906A-6694-B760-0B60EB3D7CAF}"/>
          </ac:graphicFrameMkLst>
        </pc:graphicFrameChg>
      </pc:sldChg>
      <pc:sldChg chg="addSp delSp modSp add mod modTransition setBg delAnim modAnim">
        <pc:chgData name="Huanwen WANG" userId="b5e6aab9-a7da-4b68-a175-a15a26c2a3f4" providerId="ADAL" clId="{9F3AF68E-6F89-854E-A6DE-F909E398231E}" dt="2023-09-01T13:07:46.857" v="6253" actId="1076"/>
        <pc:sldMkLst>
          <pc:docMk/>
          <pc:sldMk cId="0" sldId="263"/>
        </pc:sldMkLst>
        <pc:spChg chg="add mod">
          <ac:chgData name="Huanwen WANG" userId="b5e6aab9-a7da-4b68-a175-a15a26c2a3f4" providerId="ADAL" clId="{9F3AF68E-6F89-854E-A6DE-F909E398231E}" dt="2023-09-01T13:02:42.960" v="6243" actId="1076"/>
          <ac:spMkLst>
            <pc:docMk/>
            <pc:sldMk cId="0" sldId="263"/>
            <ac:spMk id="2" creationId="{1ECB6A43-574E-8086-8E17-34B5AEA5C448}"/>
          </ac:spMkLst>
        </pc:spChg>
        <pc:spChg chg="add mod">
          <ac:chgData name="Huanwen WANG" userId="b5e6aab9-a7da-4b68-a175-a15a26c2a3f4" providerId="ADAL" clId="{9F3AF68E-6F89-854E-A6DE-F909E398231E}" dt="2023-09-01T13:02:47.826" v="6245" actId="1076"/>
          <ac:spMkLst>
            <pc:docMk/>
            <pc:sldMk cId="0" sldId="263"/>
            <ac:spMk id="3" creationId="{2223E6C1-8ED9-0E25-3071-9D5D21AA517E}"/>
          </ac:spMkLst>
        </pc:spChg>
        <pc:spChg chg="add mod">
          <ac:chgData name="Huanwen WANG" userId="b5e6aab9-a7da-4b68-a175-a15a26c2a3f4" providerId="ADAL" clId="{9F3AF68E-6F89-854E-A6DE-F909E398231E}" dt="2023-09-01T13:02:55.512" v="6248" actId="1076"/>
          <ac:spMkLst>
            <pc:docMk/>
            <pc:sldMk cId="0" sldId="263"/>
            <ac:spMk id="4" creationId="{D4727BE7-2C15-B3A8-D092-46575C159197}"/>
          </ac:spMkLst>
        </pc:spChg>
        <pc:spChg chg="add mod">
          <ac:chgData name="Huanwen WANG" userId="b5e6aab9-a7da-4b68-a175-a15a26c2a3f4" providerId="ADAL" clId="{9F3AF68E-6F89-854E-A6DE-F909E398231E}" dt="2023-09-01T13:02:59.777" v="6250" actId="1076"/>
          <ac:spMkLst>
            <pc:docMk/>
            <pc:sldMk cId="0" sldId="263"/>
            <ac:spMk id="5" creationId="{5CDCFEE3-24C7-7FBD-9B0D-E75EDA3809A1}"/>
          </ac:spMkLst>
        </pc:spChg>
        <pc:spChg chg="add mod">
          <ac:chgData name="Huanwen WANG" userId="b5e6aab9-a7da-4b68-a175-a15a26c2a3f4" providerId="ADAL" clId="{9F3AF68E-6F89-854E-A6DE-F909E398231E}" dt="2023-09-01T13:07:46.857" v="6253" actId="1076"/>
          <ac:spMkLst>
            <pc:docMk/>
            <pc:sldMk cId="0" sldId="263"/>
            <ac:spMk id="6" creationId="{877EE101-A779-D0AB-66AD-5D10DA80239E}"/>
          </ac:spMkLst>
        </pc:spChg>
        <pc:spChg chg="mod">
          <ac:chgData name="Huanwen WANG" userId="b5e6aab9-a7da-4b68-a175-a15a26c2a3f4" providerId="ADAL" clId="{9F3AF68E-6F89-854E-A6DE-F909E398231E}" dt="2023-09-01T13:02:37.944" v="6242" actId="1076"/>
          <ac:spMkLst>
            <pc:docMk/>
            <pc:sldMk cId="0" sldId="263"/>
            <ac:spMk id="12301" creationId="{7FF1ED0C-C61C-2F69-46C2-E35FB4E7DAAD}"/>
          </ac:spMkLst>
        </pc:spChg>
        <pc:spChg chg="del mod">
          <ac:chgData name="Huanwen WANG" userId="b5e6aab9-a7da-4b68-a175-a15a26c2a3f4" providerId="ADAL" clId="{9F3AF68E-6F89-854E-A6DE-F909E398231E}" dt="2023-09-01T08:42:12.325" v="5669" actId="478"/>
          <ac:spMkLst>
            <pc:docMk/>
            <pc:sldMk cId="0" sldId="263"/>
            <ac:spMk id="12303" creationId="{BB31F116-59CC-3A81-72F6-104FB8A6D6CE}"/>
          </ac:spMkLst>
        </pc:spChg>
        <pc:spChg chg="del mod">
          <ac:chgData name="Huanwen WANG" userId="b5e6aab9-a7da-4b68-a175-a15a26c2a3f4" providerId="ADAL" clId="{9F3AF68E-6F89-854E-A6DE-F909E398231E}" dt="2023-09-01T08:43:19.286" v="5742" actId="478"/>
          <ac:spMkLst>
            <pc:docMk/>
            <pc:sldMk cId="0" sldId="263"/>
            <ac:spMk id="12304" creationId="{C3EC2298-6FED-B10D-946B-73E8CCCA6AAF}"/>
          </ac:spMkLst>
        </pc:spChg>
        <pc:spChg chg="del">
          <ac:chgData name="Huanwen WANG" userId="b5e6aab9-a7da-4b68-a175-a15a26c2a3f4" providerId="ADAL" clId="{9F3AF68E-6F89-854E-A6DE-F909E398231E}" dt="2023-09-01T08:42:45.353" v="5725" actId="478"/>
          <ac:spMkLst>
            <pc:docMk/>
            <pc:sldMk cId="0" sldId="263"/>
            <ac:spMk id="12306" creationId="{7C50B2D3-A0FB-768A-B104-532593E51B3F}"/>
          </ac:spMkLst>
        </pc:spChg>
        <pc:spChg chg="del mod">
          <ac:chgData name="Huanwen WANG" userId="b5e6aab9-a7da-4b68-a175-a15a26c2a3f4" providerId="ADAL" clId="{9F3AF68E-6F89-854E-A6DE-F909E398231E}" dt="2023-09-01T08:43:19.540" v="5744"/>
          <ac:spMkLst>
            <pc:docMk/>
            <pc:sldMk cId="0" sldId="263"/>
            <ac:spMk id="12307" creationId="{42C91E01-D13A-EA3B-E010-250F57E07535}"/>
          </ac:spMkLst>
        </pc:spChg>
        <pc:spChg chg="mod">
          <ac:chgData name="Huanwen WANG" userId="b5e6aab9-a7da-4b68-a175-a15a26c2a3f4" providerId="ADAL" clId="{9F3AF68E-6F89-854E-A6DE-F909E398231E}" dt="2023-09-01T13:02:42.960" v="6243" actId="1076"/>
          <ac:spMkLst>
            <pc:docMk/>
            <pc:sldMk cId="0" sldId="263"/>
            <ac:spMk id="12312" creationId="{49316B8E-1F83-D21F-E605-86756B428994}"/>
          </ac:spMkLst>
        </pc:spChg>
        <pc:spChg chg="del mod">
          <ac:chgData name="Huanwen WANG" userId="b5e6aab9-a7da-4b68-a175-a15a26c2a3f4" providerId="ADAL" clId="{9F3AF68E-6F89-854E-A6DE-F909E398231E}" dt="2023-09-01T08:44:33.621" v="5764" actId="478"/>
          <ac:spMkLst>
            <pc:docMk/>
            <pc:sldMk cId="0" sldId="263"/>
            <ac:spMk id="12313" creationId="{EEED5B9E-4026-238B-7579-1E36F68421C3}"/>
          </ac:spMkLst>
        </pc:spChg>
        <pc:spChg chg="mod">
          <ac:chgData name="Huanwen WANG" userId="b5e6aab9-a7da-4b68-a175-a15a26c2a3f4" providerId="ADAL" clId="{9F3AF68E-6F89-854E-A6DE-F909E398231E}" dt="2023-09-01T13:02:45.219" v="6244" actId="1076"/>
          <ac:spMkLst>
            <pc:docMk/>
            <pc:sldMk cId="0" sldId="263"/>
            <ac:spMk id="12315" creationId="{C23DD885-1962-CD9F-C154-937288D048B5}"/>
          </ac:spMkLst>
        </pc:spChg>
        <pc:spChg chg="mod">
          <ac:chgData name="Huanwen WANG" userId="b5e6aab9-a7da-4b68-a175-a15a26c2a3f4" providerId="ADAL" clId="{9F3AF68E-6F89-854E-A6DE-F909E398231E}" dt="2023-09-01T13:02:51.998" v="6247" actId="1076"/>
          <ac:spMkLst>
            <pc:docMk/>
            <pc:sldMk cId="0" sldId="263"/>
            <ac:spMk id="12316" creationId="{4BCD0393-FDB8-1992-07C4-6E679ABEADFE}"/>
          </ac:spMkLst>
        </pc:spChg>
        <pc:spChg chg="mod">
          <ac:chgData name="Huanwen WANG" userId="b5e6aab9-a7da-4b68-a175-a15a26c2a3f4" providerId="ADAL" clId="{9F3AF68E-6F89-854E-A6DE-F909E398231E}" dt="2023-09-01T13:02:57.683" v="6249" actId="1076"/>
          <ac:spMkLst>
            <pc:docMk/>
            <pc:sldMk cId="0" sldId="263"/>
            <ac:spMk id="12319" creationId="{A8667354-814E-BCA2-EAF0-F48CD8AB66F5}"/>
          </ac:spMkLst>
        </pc:spChg>
        <pc:spChg chg="mod">
          <ac:chgData name="Huanwen WANG" userId="b5e6aab9-a7da-4b68-a175-a15a26c2a3f4" providerId="ADAL" clId="{9F3AF68E-6F89-854E-A6DE-F909E398231E}" dt="2023-09-01T13:03:01.851" v="6251" actId="1076"/>
          <ac:spMkLst>
            <pc:docMk/>
            <pc:sldMk cId="0" sldId="263"/>
            <ac:spMk id="12321" creationId="{A07853DF-E7CF-5D01-E9A1-E79AFB2A5630}"/>
          </ac:spMkLst>
        </pc:spChg>
        <pc:graphicFrameChg chg="del">
          <ac:chgData name="Huanwen WANG" userId="b5e6aab9-a7da-4b68-a175-a15a26c2a3f4" providerId="ADAL" clId="{9F3AF68E-6F89-854E-A6DE-F909E398231E}" dt="2023-09-01T08:41:55.830" v="5665" actId="478"/>
          <ac:graphicFrameMkLst>
            <pc:docMk/>
            <pc:sldMk cId="0" sldId="263"/>
            <ac:graphicFrameMk id="12302" creationId="{EFF45D53-FA83-F058-E242-726022DBB2C1}"/>
          </ac:graphicFrameMkLst>
        </pc:graphicFrameChg>
        <pc:graphicFrameChg chg="del">
          <ac:chgData name="Huanwen WANG" userId="b5e6aab9-a7da-4b68-a175-a15a26c2a3f4" providerId="ADAL" clId="{9F3AF68E-6F89-854E-A6DE-F909E398231E}" dt="2023-09-01T08:42:46.810" v="5726" actId="478"/>
          <ac:graphicFrameMkLst>
            <pc:docMk/>
            <pc:sldMk cId="0" sldId="263"/>
            <ac:graphicFrameMk id="12305" creationId="{373C0BC3-CBBC-E83B-952A-2040A3AAA49A}"/>
          </ac:graphicFrameMkLst>
        </pc:graphicFrameChg>
        <pc:graphicFrameChg chg="del mod">
          <ac:chgData name="Huanwen WANG" userId="b5e6aab9-a7da-4b68-a175-a15a26c2a3f4" providerId="ADAL" clId="{9F3AF68E-6F89-854E-A6DE-F909E398231E}" dt="2023-09-01T12:51:05.153" v="5841" actId="478"/>
          <ac:graphicFrameMkLst>
            <pc:docMk/>
            <pc:sldMk cId="0" sldId="263"/>
            <ac:graphicFrameMk id="12311" creationId="{C30C31F3-163B-3C6B-80D5-2C1452FBF6F1}"/>
          </ac:graphicFrameMkLst>
        </pc:graphicFrameChg>
        <pc:graphicFrameChg chg="del mod">
          <ac:chgData name="Huanwen WANG" userId="b5e6aab9-a7da-4b68-a175-a15a26c2a3f4" providerId="ADAL" clId="{9F3AF68E-6F89-854E-A6DE-F909E398231E}" dt="2023-09-01T12:54:24.593" v="5966" actId="478"/>
          <ac:graphicFrameMkLst>
            <pc:docMk/>
            <pc:sldMk cId="0" sldId="263"/>
            <ac:graphicFrameMk id="12314" creationId="{4A408211-00CD-3A23-8D8E-9FC4278B66D6}"/>
          </ac:graphicFrameMkLst>
        </pc:graphicFrameChg>
        <pc:graphicFrameChg chg="del mod">
          <ac:chgData name="Huanwen WANG" userId="b5e6aab9-a7da-4b68-a175-a15a26c2a3f4" providerId="ADAL" clId="{9F3AF68E-6F89-854E-A6DE-F909E398231E}" dt="2023-09-01T12:59:46.457" v="6157" actId="478"/>
          <ac:graphicFrameMkLst>
            <pc:docMk/>
            <pc:sldMk cId="0" sldId="263"/>
            <ac:graphicFrameMk id="12318" creationId="{F183F57E-F08E-25DE-0956-5CC04CFF4467}"/>
          </ac:graphicFrameMkLst>
        </pc:graphicFrameChg>
        <pc:graphicFrameChg chg="del mod">
          <ac:chgData name="Huanwen WANG" userId="b5e6aab9-a7da-4b68-a175-a15a26c2a3f4" providerId="ADAL" clId="{9F3AF68E-6F89-854E-A6DE-F909E398231E}" dt="2023-09-01T13:00:28.266" v="6174" actId="478"/>
          <ac:graphicFrameMkLst>
            <pc:docMk/>
            <pc:sldMk cId="0" sldId="263"/>
            <ac:graphicFrameMk id="12320" creationId="{70D645F1-FE2A-6919-0BF1-E9D3F5E69F1C}"/>
          </ac:graphicFrameMkLst>
        </pc:graphicFrameChg>
      </pc:sldChg>
      <pc:sldChg chg="addSp delSp modSp mod delAnim modAnim">
        <pc:chgData name="Huanwen WANG" userId="b5e6aab9-a7da-4b68-a175-a15a26c2a3f4" providerId="ADAL" clId="{9F3AF68E-6F89-854E-A6DE-F909E398231E}" dt="2023-08-30T06:34:26.076" v="4340"/>
        <pc:sldMkLst>
          <pc:docMk/>
          <pc:sldMk cId="0" sldId="277"/>
        </pc:sldMkLst>
        <pc:spChg chg="add mod">
          <ac:chgData name="Huanwen WANG" userId="b5e6aab9-a7da-4b68-a175-a15a26c2a3f4" providerId="ADAL" clId="{9F3AF68E-6F89-854E-A6DE-F909E398231E}" dt="2023-08-29T13:54:25.728" v="417" actId="1076"/>
          <ac:spMkLst>
            <pc:docMk/>
            <pc:sldMk cId="0" sldId="277"/>
            <ac:spMk id="6" creationId="{1F7FA4F5-B5FD-30FB-CAFD-F2F78C91B989}"/>
          </ac:spMkLst>
        </pc:spChg>
        <pc:spChg chg="add mod">
          <ac:chgData name="Huanwen WANG" userId="b5e6aab9-a7da-4b68-a175-a15a26c2a3f4" providerId="ADAL" clId="{9F3AF68E-6F89-854E-A6DE-F909E398231E}" dt="2023-08-29T13:54:39.297" v="427" actId="1076"/>
          <ac:spMkLst>
            <pc:docMk/>
            <pc:sldMk cId="0" sldId="277"/>
            <ac:spMk id="7" creationId="{F1277DA2-F3DD-1B02-236F-005D54E2BD7E}"/>
          </ac:spMkLst>
        </pc:spChg>
        <pc:spChg chg="mod">
          <ac:chgData name="Huanwen WANG" userId="b5e6aab9-a7da-4b68-a175-a15a26c2a3f4" providerId="ADAL" clId="{9F3AF68E-6F89-854E-A6DE-F909E398231E}" dt="2023-08-29T13:53:40.252" v="378" actId="404"/>
          <ac:spMkLst>
            <pc:docMk/>
            <pc:sldMk cId="0" sldId="277"/>
            <ac:spMk id="25606" creationId="{A25F17D0-B05F-D95E-92C4-6EA3A9DF3298}"/>
          </ac:spMkLst>
        </pc:spChg>
        <pc:spChg chg="mod">
          <ac:chgData name="Huanwen WANG" userId="b5e6aab9-a7da-4b68-a175-a15a26c2a3f4" providerId="ADAL" clId="{9F3AF68E-6F89-854E-A6DE-F909E398231E}" dt="2023-08-29T13:53:43.651" v="380" actId="404"/>
          <ac:spMkLst>
            <pc:docMk/>
            <pc:sldMk cId="0" sldId="277"/>
            <ac:spMk id="25608" creationId="{24CF29C4-89D2-2789-22EC-D9DBFA57B58C}"/>
          </ac:spMkLst>
        </pc:spChg>
        <pc:spChg chg="mod">
          <ac:chgData name="Huanwen WANG" userId="b5e6aab9-a7da-4b68-a175-a15a26c2a3f4" providerId="ADAL" clId="{9F3AF68E-6F89-854E-A6DE-F909E398231E}" dt="2023-08-29T13:55:28.340" v="440" actId="1076"/>
          <ac:spMkLst>
            <pc:docMk/>
            <pc:sldMk cId="0" sldId="277"/>
            <ac:spMk id="25614" creationId="{6C35ECCC-C6BB-FE36-46FA-CE568FAD90CB}"/>
          </ac:spMkLst>
        </pc:spChg>
        <pc:graphicFrameChg chg="del mod">
          <ac:chgData name="Huanwen WANG" userId="b5e6aab9-a7da-4b68-a175-a15a26c2a3f4" providerId="ADAL" clId="{9F3AF68E-6F89-854E-A6DE-F909E398231E}" dt="2023-08-29T13:54:22.265" v="416" actId="478"/>
          <ac:graphicFrameMkLst>
            <pc:docMk/>
            <pc:sldMk cId="0" sldId="277"/>
            <ac:graphicFrameMk id="25605" creationId="{B0439B2D-5006-93D6-FBCA-52E4846EA54F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3:54:36.355" v="426" actId="478"/>
          <ac:graphicFrameMkLst>
            <pc:docMk/>
            <pc:sldMk cId="0" sldId="277"/>
            <ac:graphicFrameMk id="25607" creationId="{D495E085-D01A-BE88-2E97-3B07FB005399}"/>
          </ac:graphicFrameMkLst>
        </pc:graphicFrameChg>
        <pc:graphicFrameChg chg="mod">
          <ac:chgData name="Huanwen WANG" userId="b5e6aab9-a7da-4b68-a175-a15a26c2a3f4" providerId="ADAL" clId="{9F3AF68E-6F89-854E-A6DE-F909E398231E}" dt="2023-08-29T13:54:51.182" v="428" actId="1076"/>
          <ac:graphicFrameMkLst>
            <pc:docMk/>
            <pc:sldMk cId="0" sldId="277"/>
            <ac:graphicFrameMk id="25615" creationId="{F56CB822-84BF-E1D7-5075-AABFEB4C0703}"/>
          </ac:graphicFrameMkLst>
        </pc:graphicFrameChg>
      </pc:sldChg>
      <pc:sldChg chg="addSp delSp modSp mod delAnim modAnim">
        <pc:chgData name="Huanwen WANG" userId="b5e6aab9-a7da-4b68-a175-a15a26c2a3f4" providerId="ADAL" clId="{9F3AF68E-6F89-854E-A6DE-F909E398231E}" dt="2023-08-30T06:37:05.605" v="4364" actId="1076"/>
        <pc:sldMkLst>
          <pc:docMk/>
          <pc:sldMk cId="0" sldId="278"/>
        </pc:sldMkLst>
        <pc:spChg chg="add mod">
          <ac:chgData name="Huanwen WANG" userId="b5e6aab9-a7da-4b68-a175-a15a26c2a3f4" providerId="ADAL" clId="{9F3AF68E-6F89-854E-A6DE-F909E398231E}" dt="2023-08-29T14:02:51.893" v="523" actId="1035"/>
          <ac:spMkLst>
            <pc:docMk/>
            <pc:sldMk cId="0" sldId="278"/>
            <ac:spMk id="3" creationId="{DD0041A6-175F-7CFD-8857-5BA3BC1E5F13}"/>
          </ac:spMkLst>
        </pc:spChg>
        <pc:spChg chg="add mod">
          <ac:chgData name="Huanwen WANG" userId="b5e6aab9-a7da-4b68-a175-a15a26c2a3f4" providerId="ADAL" clId="{9F3AF68E-6F89-854E-A6DE-F909E398231E}" dt="2023-08-30T06:36:22.972" v="4353" actId="1076"/>
          <ac:spMkLst>
            <pc:docMk/>
            <pc:sldMk cId="0" sldId="278"/>
            <ac:spMk id="4" creationId="{EECFFC34-D145-1428-BCD7-2D5E9B41A0C7}"/>
          </ac:spMkLst>
        </pc:spChg>
        <pc:spChg chg="add mod">
          <ac:chgData name="Huanwen WANG" userId="b5e6aab9-a7da-4b68-a175-a15a26c2a3f4" providerId="ADAL" clId="{9F3AF68E-6F89-854E-A6DE-F909E398231E}" dt="2023-08-30T06:36:28.839" v="4355" actId="1076"/>
          <ac:spMkLst>
            <pc:docMk/>
            <pc:sldMk cId="0" sldId="278"/>
            <ac:spMk id="5" creationId="{C03D8220-71CC-F1D8-BC6F-C0EBE260BAC4}"/>
          </ac:spMkLst>
        </pc:spChg>
        <pc:spChg chg="add mod">
          <ac:chgData name="Huanwen WANG" userId="b5e6aab9-a7da-4b68-a175-a15a26c2a3f4" providerId="ADAL" clId="{9F3AF68E-6F89-854E-A6DE-F909E398231E}" dt="2023-08-30T06:36:54.280" v="4362" actId="1076"/>
          <ac:spMkLst>
            <pc:docMk/>
            <pc:sldMk cId="0" sldId="278"/>
            <ac:spMk id="6" creationId="{88F18BA8-1B8E-9D74-BA6C-EABD0DB9DEBE}"/>
          </ac:spMkLst>
        </pc:spChg>
        <pc:spChg chg="add mod">
          <ac:chgData name="Huanwen WANG" userId="b5e6aab9-a7da-4b68-a175-a15a26c2a3f4" providerId="ADAL" clId="{9F3AF68E-6F89-854E-A6DE-F909E398231E}" dt="2023-08-30T06:36:50.590" v="4361" actId="1076"/>
          <ac:spMkLst>
            <pc:docMk/>
            <pc:sldMk cId="0" sldId="278"/>
            <ac:spMk id="7" creationId="{D9EF96E8-E132-B3A3-67C3-D944F23A7089}"/>
          </ac:spMkLst>
        </pc:spChg>
        <pc:spChg chg="add mod">
          <ac:chgData name="Huanwen WANG" userId="b5e6aab9-a7da-4b68-a175-a15a26c2a3f4" providerId="ADAL" clId="{9F3AF68E-6F89-854E-A6DE-F909E398231E}" dt="2023-08-29T14:24:57.873" v="710" actId="1076"/>
          <ac:spMkLst>
            <pc:docMk/>
            <pc:sldMk cId="0" sldId="278"/>
            <ac:spMk id="8" creationId="{A07DD97C-7DFA-4F4F-9FAA-37FB15CB5037}"/>
          </ac:spMkLst>
        </pc:spChg>
        <pc:spChg chg="mod">
          <ac:chgData name="Huanwen WANG" userId="b5e6aab9-a7da-4b68-a175-a15a26c2a3f4" providerId="ADAL" clId="{9F3AF68E-6F89-854E-A6DE-F909E398231E}" dt="2023-08-29T14:25:03.248" v="717" actId="1037"/>
          <ac:spMkLst>
            <pc:docMk/>
            <pc:sldMk cId="0" sldId="278"/>
            <ac:spMk id="21516" creationId="{D0137800-027C-22D5-10F0-390D529E378C}"/>
          </ac:spMkLst>
        </pc:spChg>
        <pc:spChg chg="mod">
          <ac:chgData name="Huanwen WANG" userId="b5e6aab9-a7da-4b68-a175-a15a26c2a3f4" providerId="ADAL" clId="{9F3AF68E-6F89-854E-A6DE-F909E398231E}" dt="2023-08-29T14:25:03.248" v="717" actId="1037"/>
          <ac:spMkLst>
            <pc:docMk/>
            <pc:sldMk cId="0" sldId="278"/>
            <ac:spMk id="21517" creationId="{B9F556BD-F5B7-E3C5-2A5A-E4C386C94FFD}"/>
          </ac:spMkLst>
        </pc:spChg>
        <pc:spChg chg="mod">
          <ac:chgData name="Huanwen WANG" userId="b5e6aab9-a7da-4b68-a175-a15a26c2a3f4" providerId="ADAL" clId="{9F3AF68E-6F89-854E-A6DE-F909E398231E}" dt="2023-08-29T14:25:03.248" v="717" actId="1037"/>
          <ac:spMkLst>
            <pc:docMk/>
            <pc:sldMk cId="0" sldId="278"/>
            <ac:spMk id="21518" creationId="{5A4338B3-B5DC-3C8E-44B7-60EB5255534F}"/>
          </ac:spMkLst>
        </pc:spChg>
        <pc:spChg chg="mod">
          <ac:chgData name="Huanwen WANG" userId="b5e6aab9-a7da-4b68-a175-a15a26c2a3f4" providerId="ADAL" clId="{9F3AF68E-6F89-854E-A6DE-F909E398231E}" dt="2023-08-29T14:25:03.248" v="717" actId="1037"/>
          <ac:spMkLst>
            <pc:docMk/>
            <pc:sldMk cId="0" sldId="278"/>
            <ac:spMk id="21519" creationId="{5EC6A766-349F-5112-6C70-8F4EF08C9EBC}"/>
          </ac:spMkLst>
        </pc:spChg>
        <pc:spChg chg="mod">
          <ac:chgData name="Huanwen WANG" userId="b5e6aab9-a7da-4b68-a175-a15a26c2a3f4" providerId="ADAL" clId="{9F3AF68E-6F89-854E-A6DE-F909E398231E}" dt="2023-08-30T06:36:25.407" v="4354" actId="1076"/>
          <ac:spMkLst>
            <pc:docMk/>
            <pc:sldMk cId="0" sldId="278"/>
            <ac:spMk id="21522" creationId="{F43D8A13-B533-B898-4105-04BF5698462B}"/>
          </ac:spMkLst>
        </pc:spChg>
        <pc:spChg chg="mod">
          <ac:chgData name="Huanwen WANG" userId="b5e6aab9-a7da-4b68-a175-a15a26c2a3f4" providerId="ADAL" clId="{9F3AF68E-6F89-854E-A6DE-F909E398231E}" dt="2023-08-30T06:36:32.194" v="4356" actId="1076"/>
          <ac:spMkLst>
            <pc:docMk/>
            <pc:sldMk cId="0" sldId="278"/>
            <ac:spMk id="21523" creationId="{9BD25E39-0D16-0BFF-9559-71D25935EC11}"/>
          </ac:spMkLst>
        </pc:spChg>
        <pc:spChg chg="mod">
          <ac:chgData name="Huanwen WANG" userId="b5e6aab9-a7da-4b68-a175-a15a26c2a3f4" providerId="ADAL" clId="{9F3AF68E-6F89-854E-A6DE-F909E398231E}" dt="2023-08-30T06:37:01.103" v="4363" actId="1076"/>
          <ac:spMkLst>
            <pc:docMk/>
            <pc:sldMk cId="0" sldId="278"/>
            <ac:spMk id="21524" creationId="{22D131DE-CB8A-5F1E-4E2C-1655C6F89E8B}"/>
          </ac:spMkLst>
        </pc:spChg>
        <pc:spChg chg="mod">
          <ac:chgData name="Huanwen WANG" userId="b5e6aab9-a7da-4b68-a175-a15a26c2a3f4" providerId="ADAL" clId="{9F3AF68E-6F89-854E-A6DE-F909E398231E}" dt="2023-08-30T06:37:05.605" v="4364" actId="1076"/>
          <ac:spMkLst>
            <pc:docMk/>
            <pc:sldMk cId="0" sldId="278"/>
            <ac:spMk id="21525" creationId="{22E3103E-E202-BEC4-01A1-B1BDA1B9B247}"/>
          </ac:spMkLst>
        </pc:spChg>
        <pc:spChg chg="mod">
          <ac:chgData name="Huanwen WANG" userId="b5e6aab9-a7da-4b68-a175-a15a26c2a3f4" providerId="ADAL" clId="{9F3AF68E-6F89-854E-A6DE-F909E398231E}" dt="2023-08-29T14:02:54.625" v="528" actId="1036"/>
          <ac:spMkLst>
            <pc:docMk/>
            <pc:sldMk cId="0" sldId="278"/>
            <ac:spMk id="49153" creationId="{C31EDBC9-F857-AF7C-6814-C743CF7E86DC}"/>
          </ac:spMkLst>
        </pc:spChg>
        <pc:spChg chg="del">
          <ac:chgData name="Huanwen WANG" userId="b5e6aab9-a7da-4b68-a175-a15a26c2a3f4" providerId="ADAL" clId="{9F3AF68E-6F89-854E-A6DE-F909E398231E}" dt="2023-08-29T14:02:37.300" v="518" actId="478"/>
          <ac:spMkLst>
            <pc:docMk/>
            <pc:sldMk cId="0" sldId="278"/>
            <ac:spMk id="49154" creationId="{9F92548B-9440-3C86-CAFE-9F3055486BAE}"/>
          </ac:spMkLst>
        </pc:spChg>
        <pc:spChg chg="del mod">
          <ac:chgData name="Huanwen WANG" userId="b5e6aab9-a7da-4b68-a175-a15a26c2a3f4" providerId="ADAL" clId="{9F3AF68E-6F89-854E-A6DE-F909E398231E}" dt="2023-08-29T14:05:13.842" v="548" actId="478"/>
          <ac:spMkLst>
            <pc:docMk/>
            <pc:sldMk cId="0" sldId="278"/>
            <ac:spMk id="49155" creationId="{37AEB4AF-957B-10AB-E54E-8EE176040970}"/>
          </ac:spMkLst>
        </pc:spChg>
        <pc:spChg chg="mod">
          <ac:chgData name="Huanwen WANG" userId="b5e6aab9-a7da-4b68-a175-a15a26c2a3f4" providerId="ADAL" clId="{9F3AF68E-6F89-854E-A6DE-F909E398231E}" dt="2023-08-29T14:03:23.166" v="547" actId="1076"/>
          <ac:spMkLst>
            <pc:docMk/>
            <pc:sldMk cId="0" sldId="278"/>
            <ac:spMk id="49156" creationId="{96CC0716-9006-2A10-9E25-42B5CAF52032}"/>
          </ac:spMkLst>
        </pc:spChg>
        <pc:graphicFrameChg chg="add mod modGraphic">
          <ac:chgData name="Huanwen WANG" userId="b5e6aab9-a7da-4b68-a175-a15a26c2a3f4" providerId="ADAL" clId="{9F3AF68E-6F89-854E-A6DE-F909E398231E}" dt="2023-08-29T14:03:04.777" v="531" actId="1076"/>
          <ac:graphicFrameMkLst>
            <pc:docMk/>
            <pc:sldMk cId="0" sldId="278"/>
            <ac:graphicFrameMk id="2" creationId="{0A586836-1B88-F489-1A13-C39044EFB855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07:07.749" v="607" actId="478"/>
          <ac:graphicFrameMkLst>
            <pc:docMk/>
            <pc:sldMk cId="0" sldId="278"/>
            <ac:graphicFrameMk id="21506" creationId="{50EBDD7B-35F6-7408-E9D5-1ADD2A88E5F4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20:21.049" v="637" actId="478"/>
          <ac:graphicFrameMkLst>
            <pc:docMk/>
            <pc:sldMk cId="0" sldId="278"/>
            <ac:graphicFrameMk id="21507" creationId="{C260373A-5086-47A4-4B5A-BCDDD29AE7EA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20:54.920" v="638" actId="478"/>
          <ac:graphicFrameMkLst>
            <pc:docMk/>
            <pc:sldMk cId="0" sldId="278"/>
            <ac:graphicFrameMk id="21508" creationId="{D61834DC-2404-D492-D6BC-96EEB94F6CBA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22:51.638" v="690" actId="478"/>
          <ac:graphicFrameMkLst>
            <pc:docMk/>
            <pc:sldMk cId="0" sldId="278"/>
            <ac:graphicFrameMk id="21509" creationId="{4ACF947C-4366-E882-B330-C535046C60AF}"/>
          </ac:graphicFrameMkLst>
        </pc:graphicFrameChg>
      </pc:sldChg>
      <pc:sldChg chg="addSp delSp modSp mod delAnim modAnim">
        <pc:chgData name="Huanwen WANG" userId="b5e6aab9-a7da-4b68-a175-a15a26c2a3f4" providerId="ADAL" clId="{9F3AF68E-6F89-854E-A6DE-F909E398231E}" dt="2023-08-30T06:39:29.482" v="4383"/>
        <pc:sldMkLst>
          <pc:docMk/>
          <pc:sldMk cId="0" sldId="279"/>
        </pc:sldMkLst>
        <pc:spChg chg="mod">
          <ac:chgData name="Huanwen WANG" userId="b5e6aab9-a7da-4b68-a175-a15a26c2a3f4" providerId="ADAL" clId="{9F3AF68E-6F89-854E-A6DE-F909E398231E}" dt="2023-08-30T04:41:14.274" v="2846" actId="404"/>
          <ac:spMkLst>
            <pc:docMk/>
            <pc:sldMk cId="0" sldId="279"/>
            <ac:spMk id="2" creationId="{8C21885B-39E9-0026-D575-971A8E473DDC}"/>
          </ac:spMkLst>
        </pc:spChg>
        <pc:spChg chg="add mod">
          <ac:chgData name="Huanwen WANG" userId="b5e6aab9-a7da-4b68-a175-a15a26c2a3f4" providerId="ADAL" clId="{9F3AF68E-6F89-854E-A6DE-F909E398231E}" dt="2023-08-30T01:54:48.312" v="1129" actId="20577"/>
          <ac:spMkLst>
            <pc:docMk/>
            <pc:sldMk cId="0" sldId="279"/>
            <ac:spMk id="7" creationId="{224A4F9F-C9B1-1003-8419-7A77359D23B4}"/>
          </ac:spMkLst>
        </pc:spChg>
        <pc:spChg chg="add mod">
          <ac:chgData name="Huanwen WANG" userId="b5e6aab9-a7da-4b68-a175-a15a26c2a3f4" providerId="ADAL" clId="{9F3AF68E-6F89-854E-A6DE-F909E398231E}" dt="2023-08-30T04:41:09.221" v="2845" actId="404"/>
          <ac:spMkLst>
            <pc:docMk/>
            <pc:sldMk cId="0" sldId="279"/>
            <ac:spMk id="8" creationId="{93157B4C-5F56-6DC1-F8A2-70099A88838E}"/>
          </ac:spMkLst>
        </pc:spChg>
        <pc:spChg chg="add mod">
          <ac:chgData name="Huanwen WANG" userId="b5e6aab9-a7da-4b68-a175-a15a26c2a3f4" providerId="ADAL" clId="{9F3AF68E-6F89-854E-A6DE-F909E398231E}" dt="2023-08-30T01:56:27.427" v="1230" actId="1076"/>
          <ac:spMkLst>
            <pc:docMk/>
            <pc:sldMk cId="0" sldId="279"/>
            <ac:spMk id="9" creationId="{69AAD198-3714-CEC4-9437-093D21E35C13}"/>
          </ac:spMkLst>
        </pc:spChg>
        <pc:spChg chg="del">
          <ac:chgData name="Huanwen WANG" userId="b5e6aab9-a7da-4b68-a175-a15a26c2a3f4" providerId="ADAL" clId="{9F3AF68E-6F89-854E-A6DE-F909E398231E}" dt="2023-08-30T01:54:51.249" v="1130" actId="478"/>
          <ac:spMkLst>
            <pc:docMk/>
            <pc:sldMk cId="0" sldId="279"/>
            <ac:spMk id="27651" creationId="{95AFFFAE-DCE8-BF27-C27A-8965AE7470E6}"/>
          </ac:spMkLst>
        </pc:spChg>
        <pc:spChg chg="mod">
          <ac:chgData name="Huanwen WANG" userId="b5e6aab9-a7da-4b68-a175-a15a26c2a3f4" providerId="ADAL" clId="{9F3AF68E-6F89-854E-A6DE-F909E398231E}" dt="2023-08-30T01:55:01.759" v="1133" actId="20577"/>
          <ac:spMkLst>
            <pc:docMk/>
            <pc:sldMk cId="0" sldId="279"/>
            <ac:spMk id="27652" creationId="{B55E870C-3A91-57E3-D987-400E5FB542D7}"/>
          </ac:spMkLst>
        </pc:spChg>
        <pc:spChg chg="mod">
          <ac:chgData name="Huanwen WANG" userId="b5e6aab9-a7da-4b68-a175-a15a26c2a3f4" providerId="ADAL" clId="{9F3AF68E-6F89-854E-A6DE-F909E398231E}" dt="2023-08-30T01:56:22.904" v="1228" actId="1076"/>
          <ac:spMkLst>
            <pc:docMk/>
            <pc:sldMk cId="0" sldId="279"/>
            <ac:spMk id="27653" creationId="{22920AA4-8314-154E-076E-F4B1FC5F57E1}"/>
          </ac:spMkLst>
        </pc:spChg>
        <pc:graphicFrameChg chg="del">
          <ac:chgData name="Huanwen WANG" userId="b5e6aab9-a7da-4b68-a175-a15a26c2a3f4" providerId="ADAL" clId="{9F3AF68E-6F89-854E-A6DE-F909E398231E}" dt="2023-08-30T01:55:25.836" v="1151" actId="478"/>
          <ac:graphicFrameMkLst>
            <pc:docMk/>
            <pc:sldMk cId="0" sldId="279"/>
            <ac:graphicFrameMk id="83968" creationId="{8CA728D1-A80E-1579-3ECE-CDD0D5F7E894}"/>
          </ac:graphicFrameMkLst>
        </pc:graphicFrameChg>
        <pc:graphicFrameChg chg="del">
          <ac:chgData name="Huanwen WANG" userId="b5e6aab9-a7da-4b68-a175-a15a26c2a3f4" providerId="ADAL" clId="{9F3AF68E-6F89-854E-A6DE-F909E398231E}" dt="2023-08-30T01:56:15.132" v="1225" actId="478"/>
          <ac:graphicFrameMkLst>
            <pc:docMk/>
            <pc:sldMk cId="0" sldId="279"/>
            <ac:graphicFrameMk id="83969" creationId="{B3511D43-B087-A453-361E-5E8FEE0BA85C}"/>
          </ac:graphicFrameMkLst>
        </pc:graphicFrameChg>
      </pc:sldChg>
      <pc:sldChg chg="addSp delSp modSp modAnim">
        <pc:chgData name="Huanwen WANG" userId="b5e6aab9-a7da-4b68-a175-a15a26c2a3f4" providerId="ADAL" clId="{9F3AF68E-6F89-854E-A6DE-F909E398231E}" dt="2023-08-30T02:00:32.004" v="1465" actId="1076"/>
        <pc:sldMkLst>
          <pc:docMk/>
          <pc:sldMk cId="0" sldId="280"/>
        </pc:sldMkLst>
        <pc:spChg chg="add mod">
          <ac:chgData name="Huanwen WANG" userId="b5e6aab9-a7da-4b68-a175-a15a26c2a3f4" providerId="ADAL" clId="{9F3AF68E-6F89-854E-A6DE-F909E398231E}" dt="2023-08-30T02:00:06.753" v="1458" actId="20577"/>
          <ac:spMkLst>
            <pc:docMk/>
            <pc:sldMk cId="0" sldId="280"/>
            <ac:spMk id="2" creationId="{CD5EE291-C5F4-03AF-3A6B-B1F474DD0E04}"/>
          </ac:spMkLst>
        </pc:spChg>
        <pc:spChg chg="del">
          <ac:chgData name="Huanwen WANG" userId="b5e6aab9-a7da-4b68-a175-a15a26c2a3f4" providerId="ADAL" clId="{9F3AF68E-6F89-854E-A6DE-F909E398231E}" dt="2023-08-30T02:00:08.860" v="1459" actId="478"/>
          <ac:spMkLst>
            <pc:docMk/>
            <pc:sldMk cId="0" sldId="280"/>
            <ac:spMk id="28674" creationId="{5ACF96A3-4BFB-C2D8-7E18-59EE33178449}"/>
          </ac:spMkLst>
        </pc:spChg>
        <pc:spChg chg="mod">
          <ac:chgData name="Huanwen WANG" userId="b5e6aab9-a7da-4b68-a175-a15a26c2a3f4" providerId="ADAL" clId="{9F3AF68E-6F89-854E-A6DE-F909E398231E}" dt="2023-08-30T02:00:16.042" v="1460" actId="1076"/>
          <ac:spMkLst>
            <pc:docMk/>
            <pc:sldMk cId="0" sldId="280"/>
            <ac:spMk id="28677" creationId="{E2FDF7F6-82CA-5DA1-4790-B3E94ED92581}"/>
          </ac:spMkLst>
        </pc:spChg>
        <pc:spChg chg="mod">
          <ac:chgData name="Huanwen WANG" userId="b5e6aab9-a7da-4b68-a175-a15a26c2a3f4" providerId="ADAL" clId="{9F3AF68E-6F89-854E-A6DE-F909E398231E}" dt="2023-08-30T02:00:20.241" v="1461" actId="1076"/>
          <ac:spMkLst>
            <pc:docMk/>
            <pc:sldMk cId="0" sldId="280"/>
            <ac:spMk id="28683" creationId="{97417A70-10AC-7B3E-A0F3-474149682C12}"/>
          </ac:spMkLst>
        </pc:spChg>
        <pc:spChg chg="mod">
          <ac:chgData name="Huanwen WANG" userId="b5e6aab9-a7da-4b68-a175-a15a26c2a3f4" providerId="ADAL" clId="{9F3AF68E-6F89-854E-A6DE-F909E398231E}" dt="2023-08-30T02:00:27.850" v="1464" actId="1076"/>
          <ac:spMkLst>
            <pc:docMk/>
            <pc:sldMk cId="0" sldId="280"/>
            <ac:spMk id="28686" creationId="{CBD97407-4188-3EFA-5EA1-71F98394D60B}"/>
          </ac:spMkLst>
        </pc:spChg>
        <pc:spChg chg="mod">
          <ac:chgData name="Huanwen WANG" userId="b5e6aab9-a7da-4b68-a175-a15a26c2a3f4" providerId="ADAL" clId="{9F3AF68E-6F89-854E-A6DE-F909E398231E}" dt="2023-08-30T02:00:32.004" v="1465" actId="1076"/>
          <ac:spMkLst>
            <pc:docMk/>
            <pc:sldMk cId="0" sldId="280"/>
            <ac:spMk id="28687" creationId="{FB8997D4-FFEE-001F-785C-A7BACA71C3E7}"/>
          </ac:spMkLst>
        </pc:spChg>
        <pc:graphicFrameChg chg="mod">
          <ac:chgData name="Huanwen WANG" userId="b5e6aab9-a7da-4b68-a175-a15a26c2a3f4" providerId="ADAL" clId="{9F3AF68E-6F89-854E-A6DE-F909E398231E}" dt="2023-08-30T02:00:16.042" v="1460" actId="1076"/>
          <ac:graphicFrameMkLst>
            <pc:docMk/>
            <pc:sldMk cId="0" sldId="280"/>
            <ac:graphicFrameMk id="84992" creationId="{CF65F56C-6E13-84CA-05F6-5C52CA806230}"/>
          </ac:graphicFrameMkLst>
        </pc:graphicFrameChg>
        <pc:graphicFrameChg chg="mod">
          <ac:chgData name="Huanwen WANG" userId="b5e6aab9-a7da-4b68-a175-a15a26c2a3f4" providerId="ADAL" clId="{9F3AF68E-6F89-854E-A6DE-F909E398231E}" dt="2023-08-30T02:00:20.241" v="1461" actId="1076"/>
          <ac:graphicFrameMkLst>
            <pc:docMk/>
            <pc:sldMk cId="0" sldId="280"/>
            <ac:graphicFrameMk id="84993" creationId="{0AE35545-AA17-64B5-E3C8-87D40A529703}"/>
          </ac:graphicFrameMkLst>
        </pc:graphicFrameChg>
        <pc:graphicFrameChg chg="mod">
          <ac:chgData name="Huanwen WANG" userId="b5e6aab9-a7da-4b68-a175-a15a26c2a3f4" providerId="ADAL" clId="{9F3AF68E-6F89-854E-A6DE-F909E398231E}" dt="2023-08-30T02:00:27.850" v="1464" actId="1076"/>
          <ac:graphicFrameMkLst>
            <pc:docMk/>
            <pc:sldMk cId="0" sldId="280"/>
            <ac:graphicFrameMk id="84994" creationId="{650ED0A1-CF14-6342-CDCE-8539921E5398}"/>
          </ac:graphicFrameMkLst>
        </pc:graphicFrameChg>
      </pc:sldChg>
      <pc:sldChg chg="modSp">
        <pc:chgData name="Huanwen WANG" userId="b5e6aab9-a7da-4b68-a175-a15a26c2a3f4" providerId="ADAL" clId="{9F3AF68E-6F89-854E-A6DE-F909E398231E}" dt="2023-08-30T02:05:13.197" v="1538" actId="207"/>
        <pc:sldMkLst>
          <pc:docMk/>
          <pc:sldMk cId="0" sldId="281"/>
        </pc:sldMkLst>
        <pc:spChg chg="mod">
          <ac:chgData name="Huanwen WANG" userId="b5e6aab9-a7da-4b68-a175-a15a26c2a3f4" providerId="ADAL" clId="{9F3AF68E-6F89-854E-A6DE-F909E398231E}" dt="2023-08-30T02:05:13.197" v="1538" actId="207"/>
          <ac:spMkLst>
            <pc:docMk/>
            <pc:sldMk cId="0" sldId="281"/>
            <ac:spMk id="2" creationId="{B5BA108B-BE29-34C1-CA5C-39E0FEC6806F}"/>
          </ac:spMkLst>
        </pc:spChg>
      </pc:sldChg>
      <pc:sldChg chg="addSp delSp modSp mod">
        <pc:chgData name="Huanwen WANG" userId="b5e6aab9-a7da-4b68-a175-a15a26c2a3f4" providerId="ADAL" clId="{9F3AF68E-6F89-854E-A6DE-F909E398231E}" dt="2023-08-30T04:44:28.416" v="2870" actId="404"/>
        <pc:sldMkLst>
          <pc:docMk/>
          <pc:sldMk cId="0" sldId="282"/>
        </pc:sldMkLst>
        <pc:spChg chg="mod">
          <ac:chgData name="Huanwen WANG" userId="b5e6aab9-a7da-4b68-a175-a15a26c2a3f4" providerId="ADAL" clId="{9F3AF68E-6F89-854E-A6DE-F909E398231E}" dt="2023-08-30T02:05:01.697" v="1537" actId="207"/>
          <ac:spMkLst>
            <pc:docMk/>
            <pc:sldMk cId="0" sldId="282"/>
            <ac:spMk id="2" creationId="{799DA4C1-03AE-CB62-8E5C-75316D1233BA}"/>
          </ac:spMkLst>
        </pc:spChg>
        <pc:spChg chg="add del mod">
          <ac:chgData name="Huanwen WANG" userId="b5e6aab9-a7da-4b68-a175-a15a26c2a3f4" providerId="ADAL" clId="{9F3AF68E-6F89-854E-A6DE-F909E398231E}" dt="2023-08-30T02:05:26.263" v="1543" actId="21"/>
          <ac:spMkLst>
            <pc:docMk/>
            <pc:sldMk cId="0" sldId="282"/>
            <ac:spMk id="6" creationId="{D63879A0-D60B-FD66-6575-882581A9ED78}"/>
          </ac:spMkLst>
        </pc:spChg>
        <pc:spChg chg="mod">
          <ac:chgData name="Huanwen WANG" userId="b5e6aab9-a7da-4b68-a175-a15a26c2a3f4" providerId="ADAL" clId="{9F3AF68E-6F89-854E-A6DE-F909E398231E}" dt="2023-08-30T04:44:20.703" v="2867" actId="404"/>
          <ac:spMkLst>
            <pc:docMk/>
            <pc:sldMk cId="0" sldId="282"/>
            <ac:spMk id="30723" creationId="{0CB20F6E-105D-3B8E-1119-A84A983BD330}"/>
          </ac:spMkLst>
        </pc:spChg>
        <pc:spChg chg="mod">
          <ac:chgData name="Huanwen WANG" userId="b5e6aab9-a7da-4b68-a175-a15a26c2a3f4" providerId="ADAL" clId="{9F3AF68E-6F89-854E-A6DE-F909E398231E}" dt="2023-08-30T04:44:23.036" v="2868" actId="404"/>
          <ac:spMkLst>
            <pc:docMk/>
            <pc:sldMk cId="0" sldId="282"/>
            <ac:spMk id="30724" creationId="{BDB43654-1B88-B6D8-C24F-F96A5F95CF8C}"/>
          </ac:spMkLst>
        </pc:spChg>
        <pc:spChg chg="mod">
          <ac:chgData name="Huanwen WANG" userId="b5e6aab9-a7da-4b68-a175-a15a26c2a3f4" providerId="ADAL" clId="{9F3AF68E-6F89-854E-A6DE-F909E398231E}" dt="2023-08-30T04:44:25.770" v="2869" actId="404"/>
          <ac:spMkLst>
            <pc:docMk/>
            <pc:sldMk cId="0" sldId="282"/>
            <ac:spMk id="30725" creationId="{3AC5E838-2803-6806-2804-66709D5CFCAF}"/>
          </ac:spMkLst>
        </pc:spChg>
        <pc:spChg chg="mod">
          <ac:chgData name="Huanwen WANG" userId="b5e6aab9-a7da-4b68-a175-a15a26c2a3f4" providerId="ADAL" clId="{9F3AF68E-6F89-854E-A6DE-F909E398231E}" dt="2023-08-30T04:44:28.416" v="2870" actId="404"/>
          <ac:spMkLst>
            <pc:docMk/>
            <pc:sldMk cId="0" sldId="282"/>
            <ac:spMk id="30726" creationId="{F7DE6575-DDCC-67B5-9EE5-107EF40EA831}"/>
          </ac:spMkLst>
        </pc:spChg>
      </pc:sldChg>
      <pc:sldChg chg="addSp delSp modSp mod delAnim modAnim">
        <pc:chgData name="Huanwen WANG" userId="b5e6aab9-a7da-4b68-a175-a15a26c2a3f4" providerId="ADAL" clId="{9F3AF68E-6F89-854E-A6DE-F909E398231E}" dt="2023-08-31T01:25:50.482" v="4469"/>
        <pc:sldMkLst>
          <pc:docMk/>
          <pc:sldMk cId="0" sldId="284"/>
        </pc:sldMkLst>
        <pc:spChg chg="add mod">
          <ac:chgData name="Huanwen WANG" userId="b5e6aab9-a7da-4b68-a175-a15a26c2a3f4" providerId="ADAL" clId="{9F3AF68E-6F89-854E-A6DE-F909E398231E}" dt="2023-08-30T04:19:46.297" v="2535"/>
          <ac:spMkLst>
            <pc:docMk/>
            <pc:sldMk cId="0" sldId="284"/>
            <ac:spMk id="2" creationId="{7FCC87AD-561B-B1B7-059F-1DE1C76266AB}"/>
          </ac:spMkLst>
        </pc:spChg>
        <pc:spChg chg="add mod">
          <ac:chgData name="Huanwen WANG" userId="b5e6aab9-a7da-4b68-a175-a15a26c2a3f4" providerId="ADAL" clId="{9F3AF68E-6F89-854E-A6DE-F909E398231E}" dt="2023-08-30T04:24:24.142" v="2670" actId="1076"/>
          <ac:spMkLst>
            <pc:docMk/>
            <pc:sldMk cId="0" sldId="284"/>
            <ac:spMk id="4" creationId="{E5A47B58-D2BD-0B23-620B-946EBC21FEFD}"/>
          </ac:spMkLst>
        </pc:spChg>
        <pc:spChg chg="add mod">
          <ac:chgData name="Huanwen WANG" userId="b5e6aab9-a7da-4b68-a175-a15a26c2a3f4" providerId="ADAL" clId="{9F3AF68E-6F89-854E-A6DE-F909E398231E}" dt="2023-08-30T04:24:21.338" v="2669" actId="1076"/>
          <ac:spMkLst>
            <pc:docMk/>
            <pc:sldMk cId="0" sldId="284"/>
            <ac:spMk id="5" creationId="{256E4794-20E5-420E-E002-CED1AA8F7ECF}"/>
          </ac:spMkLst>
        </pc:spChg>
        <pc:spChg chg="add mod">
          <ac:chgData name="Huanwen WANG" userId="b5e6aab9-a7da-4b68-a175-a15a26c2a3f4" providerId="ADAL" clId="{9F3AF68E-6F89-854E-A6DE-F909E398231E}" dt="2023-08-30T04:27:57.809" v="2688" actId="1076"/>
          <ac:spMkLst>
            <pc:docMk/>
            <pc:sldMk cId="0" sldId="284"/>
            <ac:spMk id="6" creationId="{03199AC8-D3E5-0181-D681-EE739956314D}"/>
          </ac:spMkLst>
        </pc:spChg>
        <pc:spChg chg="add mod">
          <ac:chgData name="Huanwen WANG" userId="b5e6aab9-a7da-4b68-a175-a15a26c2a3f4" providerId="ADAL" clId="{9F3AF68E-6F89-854E-A6DE-F909E398231E}" dt="2023-08-30T04:28:55.808" v="2755" actId="1076"/>
          <ac:spMkLst>
            <pc:docMk/>
            <pc:sldMk cId="0" sldId="284"/>
            <ac:spMk id="7" creationId="{1425984D-DD14-AC5D-E2A6-A168E86E016A}"/>
          </ac:spMkLst>
        </pc:spChg>
        <pc:spChg chg="add mod">
          <ac:chgData name="Huanwen WANG" userId="b5e6aab9-a7da-4b68-a175-a15a26c2a3f4" providerId="ADAL" clId="{9F3AF68E-6F89-854E-A6DE-F909E398231E}" dt="2023-08-30T04:30:18.490" v="2813" actId="1076"/>
          <ac:spMkLst>
            <pc:docMk/>
            <pc:sldMk cId="0" sldId="284"/>
            <ac:spMk id="8" creationId="{DCA27D4D-5D8F-9F4B-5343-8FEA6D9AEB4B}"/>
          </ac:spMkLst>
        </pc:spChg>
        <pc:spChg chg="del">
          <ac:chgData name="Huanwen WANG" userId="b5e6aab9-a7da-4b68-a175-a15a26c2a3f4" providerId="ADAL" clId="{9F3AF68E-6F89-854E-A6DE-F909E398231E}" dt="2023-08-30T04:19:45.819" v="2534" actId="478"/>
          <ac:spMkLst>
            <pc:docMk/>
            <pc:sldMk cId="0" sldId="284"/>
            <ac:spMk id="32775" creationId="{92093EED-5533-4BCD-3C99-AE17A6F02A42}"/>
          </ac:spMkLst>
        </pc:spChg>
        <pc:spChg chg="mod">
          <ac:chgData name="Huanwen WANG" userId="b5e6aab9-a7da-4b68-a175-a15a26c2a3f4" providerId="ADAL" clId="{9F3AF68E-6F89-854E-A6DE-F909E398231E}" dt="2023-08-30T04:24:18.650" v="2668" actId="1076"/>
          <ac:spMkLst>
            <pc:docMk/>
            <pc:sldMk cId="0" sldId="284"/>
            <ac:spMk id="32778" creationId="{92E1C7CF-386F-33FE-AA10-842E189F7D2F}"/>
          </ac:spMkLst>
        </pc:spChg>
        <pc:spChg chg="mod">
          <ac:chgData name="Huanwen WANG" userId="b5e6aab9-a7da-4b68-a175-a15a26c2a3f4" providerId="ADAL" clId="{9F3AF68E-6F89-854E-A6DE-F909E398231E}" dt="2023-08-30T04:28:58.520" v="2756" actId="1076"/>
          <ac:spMkLst>
            <pc:docMk/>
            <pc:sldMk cId="0" sldId="284"/>
            <ac:spMk id="32780" creationId="{C58E55AC-FCF8-3E7F-06CE-281AD02EE98F}"/>
          </ac:spMkLst>
        </pc:spChg>
        <pc:spChg chg="del">
          <ac:chgData name="Huanwen WANG" userId="b5e6aab9-a7da-4b68-a175-a15a26c2a3f4" providerId="ADAL" clId="{9F3AF68E-6F89-854E-A6DE-F909E398231E}" dt="2023-08-30T04:28:53.692" v="2754" actId="478"/>
          <ac:spMkLst>
            <pc:docMk/>
            <pc:sldMk cId="0" sldId="284"/>
            <ac:spMk id="32782" creationId="{A8D91708-D901-B72A-FD94-0963E530D959}"/>
          </ac:spMkLst>
        </pc:spChg>
        <pc:spChg chg="mod">
          <ac:chgData name="Huanwen WANG" userId="b5e6aab9-a7da-4b68-a175-a15a26c2a3f4" providerId="ADAL" clId="{9F3AF68E-6F89-854E-A6DE-F909E398231E}" dt="2023-08-30T04:29:01.440" v="2757" actId="1076"/>
          <ac:spMkLst>
            <pc:docMk/>
            <pc:sldMk cId="0" sldId="284"/>
            <ac:spMk id="32787" creationId="{3957F32D-94C0-005F-B069-1DACB813E887}"/>
          </ac:spMkLst>
        </pc:spChg>
        <pc:spChg chg="mod">
          <ac:chgData name="Huanwen WANG" userId="b5e6aab9-a7da-4b68-a175-a15a26c2a3f4" providerId="ADAL" clId="{9F3AF68E-6F89-854E-A6DE-F909E398231E}" dt="2023-08-30T04:20:03.666" v="2540" actId="1076"/>
          <ac:spMkLst>
            <pc:docMk/>
            <pc:sldMk cId="0" sldId="284"/>
            <ac:spMk id="60418" creationId="{06B33EB0-3304-8107-BFC3-9DF3BEB750B1}"/>
          </ac:spMkLst>
        </pc:spChg>
        <pc:spChg chg="del">
          <ac:chgData name="Huanwen WANG" userId="b5e6aab9-a7da-4b68-a175-a15a26c2a3f4" providerId="ADAL" clId="{9F3AF68E-6F89-854E-A6DE-F909E398231E}" dt="2023-08-30T04:19:44.424" v="2533" actId="478"/>
          <ac:spMkLst>
            <pc:docMk/>
            <pc:sldMk cId="0" sldId="284"/>
            <ac:spMk id="60428" creationId="{2DD8348A-97DF-2B3B-2151-462DD91D34AF}"/>
          </ac:spMkLst>
        </pc:spChg>
        <pc:spChg chg="del mod">
          <ac:chgData name="Huanwen WANG" userId="b5e6aab9-a7da-4b68-a175-a15a26c2a3f4" providerId="ADAL" clId="{9F3AF68E-6F89-854E-A6DE-F909E398231E}" dt="2023-08-30T04:19:19.387" v="2524"/>
          <ac:spMkLst>
            <pc:docMk/>
            <pc:sldMk cId="0" sldId="284"/>
            <ac:spMk id="60429" creationId="{DC6C2E5E-7ADE-BC12-10B4-57590533C3FE}"/>
          </ac:spMkLst>
        </pc:spChg>
        <pc:spChg chg="del mod">
          <ac:chgData name="Huanwen WANG" userId="b5e6aab9-a7da-4b68-a175-a15a26c2a3f4" providerId="ADAL" clId="{9F3AF68E-6F89-854E-A6DE-F909E398231E}" dt="2023-08-30T04:19:19.033" v="2522" actId="478"/>
          <ac:spMkLst>
            <pc:docMk/>
            <pc:sldMk cId="0" sldId="284"/>
            <ac:spMk id="60430" creationId="{194457BC-E7FE-13DC-DC6E-44B6150D682E}"/>
          </ac:spMkLst>
        </pc:spChg>
        <pc:spChg chg="mod topLvl">
          <ac:chgData name="Huanwen WANG" userId="b5e6aab9-a7da-4b68-a175-a15a26c2a3f4" providerId="ADAL" clId="{9F3AF68E-6F89-854E-A6DE-F909E398231E}" dt="2023-08-30T04:31:10.452" v="2840" actId="20577"/>
          <ac:spMkLst>
            <pc:docMk/>
            <pc:sldMk cId="0" sldId="284"/>
            <ac:spMk id="60434" creationId="{FB50A3A1-30C2-A329-84DA-9D46980FC56C}"/>
          </ac:spMkLst>
        </pc:spChg>
        <pc:spChg chg="mod topLvl">
          <ac:chgData name="Huanwen WANG" userId="b5e6aab9-a7da-4b68-a175-a15a26c2a3f4" providerId="ADAL" clId="{9F3AF68E-6F89-854E-A6DE-F909E398231E}" dt="2023-08-30T04:19:53.216" v="2538" actId="478"/>
          <ac:spMkLst>
            <pc:docMk/>
            <pc:sldMk cId="0" sldId="284"/>
            <ac:spMk id="60436" creationId="{911D8A05-D843-1E22-7AE4-DA36A902086A}"/>
          </ac:spMkLst>
        </pc:spChg>
        <pc:grpChg chg="add del mod">
          <ac:chgData name="Huanwen WANG" userId="b5e6aab9-a7da-4b68-a175-a15a26c2a3f4" providerId="ADAL" clId="{9F3AF68E-6F89-854E-A6DE-F909E398231E}" dt="2023-08-30T04:30:54.612" v="2835" actId="478"/>
          <ac:grpSpMkLst>
            <pc:docMk/>
            <pc:sldMk cId="0" sldId="284"/>
            <ac:grpSpMk id="3" creationId="{F4B67290-85BF-3C81-D4F2-03C0695F056C}"/>
          </ac:grpSpMkLst>
        </pc:grpChg>
        <pc:grpChg chg="del mod">
          <ac:chgData name="Huanwen WANG" userId="b5e6aab9-a7da-4b68-a175-a15a26c2a3f4" providerId="ADAL" clId="{9F3AF68E-6F89-854E-A6DE-F909E398231E}" dt="2023-08-30T04:19:53.216" v="2538" actId="478"/>
          <ac:grpSpMkLst>
            <pc:docMk/>
            <pc:sldMk cId="0" sldId="284"/>
            <ac:grpSpMk id="60417" creationId="{3D08B59F-6327-438E-8181-ACF29EAE19D2}"/>
          </ac:grpSpMkLst>
        </pc:grpChg>
        <pc:graphicFrameChg chg="del mod">
          <ac:chgData name="Huanwen WANG" userId="b5e6aab9-a7da-4b68-a175-a15a26c2a3f4" providerId="ADAL" clId="{9F3AF68E-6F89-854E-A6DE-F909E398231E}" dt="2023-08-30T04:22:51.784" v="2659" actId="478"/>
          <ac:graphicFrameMkLst>
            <pc:docMk/>
            <pc:sldMk cId="0" sldId="284"/>
            <ac:graphicFrameMk id="32776" creationId="{94DAE1C9-7EB7-8287-EB41-DE22DD0126DC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4:22:47.215" v="2657" actId="478"/>
          <ac:graphicFrameMkLst>
            <pc:docMk/>
            <pc:sldMk cId="0" sldId="284"/>
            <ac:graphicFrameMk id="32777" creationId="{6CCB2B45-6EB2-4BB3-F92A-C256706366A2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4:27:55.096" v="2687" actId="478"/>
          <ac:graphicFrameMkLst>
            <pc:docMk/>
            <pc:sldMk cId="0" sldId="284"/>
            <ac:graphicFrameMk id="32779" creationId="{8687FB1B-B345-0693-2175-0B229C5C3DA2}"/>
          </ac:graphicFrameMkLst>
        </pc:graphicFrameChg>
        <pc:graphicFrameChg chg="del">
          <ac:chgData name="Huanwen WANG" userId="b5e6aab9-a7da-4b68-a175-a15a26c2a3f4" providerId="ADAL" clId="{9F3AF68E-6F89-854E-A6DE-F909E398231E}" dt="2023-08-30T04:27:59.062" v="2689" actId="478"/>
          <ac:graphicFrameMkLst>
            <pc:docMk/>
            <pc:sldMk cId="0" sldId="284"/>
            <ac:graphicFrameMk id="32781" creationId="{8715A938-6164-3B23-7C10-7697001492E2}"/>
          </ac:graphicFrameMkLst>
        </pc:graphicFrameChg>
        <pc:graphicFrameChg chg="del">
          <ac:chgData name="Huanwen WANG" userId="b5e6aab9-a7da-4b68-a175-a15a26c2a3f4" providerId="ADAL" clId="{9F3AF68E-6F89-854E-A6DE-F909E398231E}" dt="2023-08-30T04:28:52.163" v="2753" actId="478"/>
          <ac:graphicFrameMkLst>
            <pc:docMk/>
            <pc:sldMk cId="0" sldId="284"/>
            <ac:graphicFrameMk id="32783" creationId="{5E5BE6E9-A5FF-97D7-EA09-CF06A0E0A6BE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4:30:14.677" v="2812" actId="478"/>
          <ac:graphicFrameMkLst>
            <pc:docMk/>
            <pc:sldMk cId="0" sldId="284"/>
            <ac:graphicFrameMk id="32788" creationId="{F2352437-BC93-D484-2D5D-99D968FE5BAD}"/>
          </ac:graphicFrameMkLst>
        </pc:graphicFrameChg>
        <pc:graphicFrameChg chg="del mod topLvl">
          <ac:chgData name="Huanwen WANG" userId="b5e6aab9-a7da-4b68-a175-a15a26c2a3f4" providerId="ADAL" clId="{9F3AF68E-6F89-854E-A6DE-F909E398231E}" dt="2023-08-30T04:30:54.612" v="2835" actId="478"/>
          <ac:graphicFrameMkLst>
            <pc:docMk/>
            <pc:sldMk cId="0" sldId="284"/>
            <ac:graphicFrameMk id="60435" creationId="{AECB849A-FFB2-04DA-3969-301052AC4A4D}"/>
          </ac:graphicFrameMkLst>
        </pc:graphicFrameChg>
        <pc:graphicFrameChg chg="del mod topLvl">
          <ac:chgData name="Huanwen WANG" userId="b5e6aab9-a7da-4b68-a175-a15a26c2a3f4" providerId="ADAL" clId="{9F3AF68E-6F89-854E-A6DE-F909E398231E}" dt="2023-08-30T04:19:53.216" v="2538" actId="478"/>
          <ac:graphicFrameMkLst>
            <pc:docMk/>
            <pc:sldMk cId="0" sldId="284"/>
            <ac:graphicFrameMk id="60437" creationId="{2E69B097-43B6-2652-C98E-E5D39FEB176A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4:18:26.895" v="2478" actId="478"/>
          <ac:graphicFrameMkLst>
            <pc:docMk/>
            <pc:sldMk cId="0" sldId="284"/>
            <ac:graphicFrameMk id="60438" creationId="{091E9016-0738-B95F-E85A-60C6ED62D3C4}"/>
          </ac:graphicFrameMkLst>
        </pc:graphicFrameChg>
      </pc:sldChg>
      <pc:sldChg chg="delSp modSp modAnim">
        <pc:chgData name="Huanwen WANG" userId="b5e6aab9-a7da-4b68-a175-a15a26c2a3f4" providerId="ADAL" clId="{9F3AF68E-6F89-854E-A6DE-F909E398231E}" dt="2023-08-29T13:23:07.294" v="23"/>
        <pc:sldMkLst>
          <pc:docMk/>
          <pc:sldMk cId="0" sldId="285"/>
        </pc:sldMkLst>
        <pc:picChg chg="del mod">
          <ac:chgData name="Huanwen WANG" userId="b5e6aab9-a7da-4b68-a175-a15a26c2a3f4" providerId="ADAL" clId="{9F3AF68E-6F89-854E-A6DE-F909E398231E}" dt="2023-08-29T13:21:50.946" v="6" actId="478"/>
          <ac:picMkLst>
            <pc:docMk/>
            <pc:sldMk cId="0" sldId="285"/>
            <ac:picMk id="19457" creationId="{D1C6E375-CCAC-30AD-9F9C-EC7637B88F33}"/>
          </ac:picMkLst>
        </pc:picChg>
        <pc:picChg chg="del mod">
          <ac:chgData name="Huanwen WANG" userId="b5e6aab9-a7da-4b68-a175-a15a26c2a3f4" providerId="ADAL" clId="{9F3AF68E-6F89-854E-A6DE-F909E398231E}" dt="2023-08-29T13:21:47.029" v="4" actId="478"/>
          <ac:picMkLst>
            <pc:docMk/>
            <pc:sldMk cId="0" sldId="285"/>
            <ac:picMk id="19458" creationId="{8D63D4F5-48C3-4AEE-7E49-4AAAE5329808}"/>
          </ac:picMkLst>
        </pc:picChg>
        <pc:picChg chg="mod">
          <ac:chgData name="Huanwen WANG" userId="b5e6aab9-a7da-4b68-a175-a15a26c2a3f4" providerId="ADAL" clId="{9F3AF68E-6F89-854E-A6DE-F909E398231E}" dt="2023-08-29T13:21:56.327" v="7" actId="1076"/>
          <ac:picMkLst>
            <pc:docMk/>
            <pc:sldMk cId="0" sldId="285"/>
            <ac:picMk id="33796" creationId="{E6FD77E9-E522-1504-F8A6-B60D10A2BD29}"/>
          </ac:picMkLst>
        </pc:picChg>
      </pc:sldChg>
      <pc:sldChg chg="delSp modSp modAnim">
        <pc:chgData name="Huanwen WANG" userId="b5e6aab9-a7da-4b68-a175-a15a26c2a3f4" providerId="ADAL" clId="{9F3AF68E-6F89-854E-A6DE-F909E398231E}" dt="2023-08-29T13:23:13.010" v="27"/>
        <pc:sldMkLst>
          <pc:docMk/>
          <pc:sldMk cId="0" sldId="286"/>
        </pc:sldMkLst>
        <pc:picChg chg="del mod">
          <ac:chgData name="Huanwen WANG" userId="b5e6aab9-a7da-4b68-a175-a15a26c2a3f4" providerId="ADAL" clId="{9F3AF68E-6F89-854E-A6DE-F909E398231E}" dt="2023-08-29T13:22:10.391" v="12" actId="478"/>
          <ac:picMkLst>
            <pc:docMk/>
            <pc:sldMk cId="0" sldId="286"/>
            <ac:picMk id="20481" creationId="{5FCF2B62-BB8B-FC87-5204-7DA577DBB1AA}"/>
          </ac:picMkLst>
        </pc:picChg>
        <pc:picChg chg="del">
          <ac:chgData name="Huanwen WANG" userId="b5e6aab9-a7da-4b68-a175-a15a26c2a3f4" providerId="ADAL" clId="{9F3AF68E-6F89-854E-A6DE-F909E398231E}" dt="2023-08-29T13:22:08.316" v="10" actId="478"/>
          <ac:picMkLst>
            <pc:docMk/>
            <pc:sldMk cId="0" sldId="286"/>
            <ac:picMk id="20482" creationId="{0F72541F-BEEA-2DED-CD29-421C031F8447}"/>
          </ac:picMkLst>
        </pc:picChg>
        <pc:picChg chg="del">
          <ac:chgData name="Huanwen WANG" userId="b5e6aab9-a7da-4b68-a175-a15a26c2a3f4" providerId="ADAL" clId="{9F3AF68E-6F89-854E-A6DE-F909E398231E}" dt="2023-08-29T13:22:07.221" v="9" actId="478"/>
          <ac:picMkLst>
            <pc:docMk/>
            <pc:sldMk cId="0" sldId="286"/>
            <ac:picMk id="20483" creationId="{07FCD339-CA1D-C91B-C174-F7A13E537078}"/>
          </ac:picMkLst>
        </pc:picChg>
        <pc:picChg chg="mod">
          <ac:chgData name="Huanwen WANG" userId="b5e6aab9-a7da-4b68-a175-a15a26c2a3f4" providerId="ADAL" clId="{9F3AF68E-6F89-854E-A6DE-F909E398231E}" dt="2023-08-29T13:22:26.601" v="19" actId="1076"/>
          <ac:picMkLst>
            <pc:docMk/>
            <pc:sldMk cId="0" sldId="286"/>
            <ac:picMk id="35845" creationId="{90DC5013-6E8F-7CE4-1DCE-070ED2FAEDF9}"/>
          </ac:picMkLst>
        </pc:picChg>
      </pc:sldChg>
      <pc:sldChg chg="addSp delSp modSp mod modAnim">
        <pc:chgData name="Huanwen WANG" userId="b5e6aab9-a7da-4b68-a175-a15a26c2a3f4" providerId="ADAL" clId="{9F3AF68E-6F89-854E-A6DE-F909E398231E}" dt="2023-09-01T13:17:53.803" v="6295" actId="1076"/>
        <pc:sldMkLst>
          <pc:docMk/>
          <pc:sldMk cId="0" sldId="288"/>
        </pc:sldMkLst>
        <pc:spChg chg="add del mod">
          <ac:chgData name="Huanwen WANG" userId="b5e6aab9-a7da-4b68-a175-a15a26c2a3f4" providerId="ADAL" clId="{9F3AF68E-6F89-854E-A6DE-F909E398231E}" dt="2023-08-29T13:36:56.156" v="195" actId="478"/>
          <ac:spMkLst>
            <pc:docMk/>
            <pc:sldMk cId="0" sldId="288"/>
            <ac:spMk id="7" creationId="{172CC5D4-87EE-EC3A-C050-ADC125F76B22}"/>
          </ac:spMkLst>
        </pc:spChg>
        <pc:spChg chg="mod topLvl">
          <ac:chgData name="Huanwen WANG" userId="b5e6aab9-a7da-4b68-a175-a15a26c2a3f4" providerId="ADAL" clId="{9F3AF68E-6F89-854E-A6DE-F909E398231E}" dt="2023-08-29T13:36:52.376" v="193"/>
          <ac:spMkLst>
            <pc:docMk/>
            <pc:sldMk cId="0" sldId="288"/>
            <ac:spMk id="10" creationId="{D9657312-5B80-D455-0140-791955010B5B}"/>
          </ac:spMkLst>
        </pc:spChg>
        <pc:spChg chg="mod">
          <ac:chgData name="Huanwen WANG" userId="b5e6aab9-a7da-4b68-a175-a15a26c2a3f4" providerId="ADAL" clId="{9F3AF68E-6F89-854E-A6DE-F909E398231E}" dt="2023-09-01T13:14:47.615" v="6293" actId="1076"/>
          <ac:spMkLst>
            <pc:docMk/>
            <pc:sldMk cId="0" sldId="288"/>
            <ac:spMk id="12" creationId="{8214EB13-E023-9FBE-34E4-01742DBFEA41}"/>
          </ac:spMkLst>
        </pc:spChg>
        <pc:spChg chg="add del mod">
          <ac:chgData name="Huanwen WANG" userId="b5e6aab9-a7da-4b68-a175-a15a26c2a3f4" providerId="ADAL" clId="{9F3AF68E-6F89-854E-A6DE-F909E398231E}" dt="2023-08-29T13:50:36.503" v="288" actId="478"/>
          <ac:spMkLst>
            <pc:docMk/>
            <pc:sldMk cId="0" sldId="288"/>
            <ac:spMk id="13" creationId="{AE624BD6-393E-DEC4-6A39-0760E9E965D1}"/>
          </ac:spMkLst>
        </pc:spChg>
        <pc:spChg chg="add mod">
          <ac:chgData name="Huanwen WANG" userId="b5e6aab9-a7da-4b68-a175-a15a26c2a3f4" providerId="ADAL" clId="{9F3AF68E-6F89-854E-A6DE-F909E398231E}" dt="2023-09-01T13:17:47.519" v="6294" actId="1076"/>
          <ac:spMkLst>
            <pc:docMk/>
            <pc:sldMk cId="0" sldId="288"/>
            <ac:spMk id="14" creationId="{3F3C1D25-3BC3-F689-2D4A-3B2D9B6C293A}"/>
          </ac:spMkLst>
        </pc:spChg>
        <pc:spChg chg="add del mod">
          <ac:chgData name="Huanwen WANG" userId="b5e6aab9-a7da-4b68-a175-a15a26c2a3f4" providerId="ADAL" clId="{9F3AF68E-6F89-854E-A6DE-F909E398231E}" dt="2023-08-29T13:51:44.433" v="361" actId="478"/>
          <ac:spMkLst>
            <pc:docMk/>
            <pc:sldMk cId="0" sldId="288"/>
            <ac:spMk id="16" creationId="{5D9B4542-E918-C23A-5240-3E4F0A80619F}"/>
          </ac:spMkLst>
        </pc:spChg>
        <pc:spChg chg="mod">
          <ac:chgData name="Huanwen WANG" userId="b5e6aab9-a7da-4b68-a175-a15a26c2a3f4" providerId="ADAL" clId="{9F3AF68E-6F89-854E-A6DE-F909E398231E}" dt="2023-08-29T13:53:13.185" v="373" actId="207"/>
          <ac:spMkLst>
            <pc:docMk/>
            <pc:sldMk cId="0" sldId="288"/>
            <ac:spMk id="45057" creationId="{200A77CD-DE82-54FE-E4F0-2726A8D32A8D}"/>
          </ac:spMkLst>
        </pc:spChg>
        <pc:spChg chg="mod">
          <ac:chgData name="Huanwen WANG" userId="b5e6aab9-a7da-4b68-a175-a15a26c2a3f4" providerId="ADAL" clId="{9F3AF68E-6F89-854E-A6DE-F909E398231E}" dt="2023-08-29T13:53:18.652" v="374" actId="207"/>
          <ac:spMkLst>
            <pc:docMk/>
            <pc:sldMk cId="0" sldId="288"/>
            <ac:spMk id="45060" creationId="{871BEE9A-89CD-197D-F0E9-0B9A27E453D0}"/>
          </ac:spMkLst>
        </pc:spChg>
        <pc:spChg chg="mod">
          <ac:chgData name="Huanwen WANG" userId="b5e6aab9-a7da-4b68-a175-a15a26c2a3f4" providerId="ADAL" clId="{9F3AF68E-6F89-854E-A6DE-F909E398231E}" dt="2023-08-29T13:50:51.574" v="290" actId="1076"/>
          <ac:spMkLst>
            <pc:docMk/>
            <pc:sldMk cId="0" sldId="288"/>
            <ac:spMk id="45061" creationId="{7E5588C0-9F76-ED82-5AE0-06CBF722516A}"/>
          </ac:spMkLst>
        </pc:spChg>
        <pc:spChg chg="mod">
          <ac:chgData name="Huanwen WANG" userId="b5e6aab9-a7da-4b68-a175-a15a26c2a3f4" providerId="ADAL" clId="{9F3AF68E-6F89-854E-A6DE-F909E398231E}" dt="2023-08-29T13:53:22.708" v="375" actId="207"/>
          <ac:spMkLst>
            <pc:docMk/>
            <pc:sldMk cId="0" sldId="288"/>
            <ac:spMk id="45062" creationId="{DDBE290F-9BCD-7F76-C4ED-65F35E60C8AD}"/>
          </ac:spMkLst>
        </pc:spChg>
        <pc:spChg chg="mod">
          <ac:chgData name="Huanwen WANG" userId="b5e6aab9-a7da-4b68-a175-a15a26c2a3f4" providerId="ADAL" clId="{9F3AF68E-6F89-854E-A6DE-F909E398231E}" dt="2023-09-01T13:17:53.803" v="6295" actId="1076"/>
          <ac:spMkLst>
            <pc:docMk/>
            <pc:sldMk cId="0" sldId="288"/>
            <ac:spMk id="45065" creationId="{FF1E1C25-4EF3-B856-E7C9-D8EA00897D2D}"/>
          </ac:spMkLst>
        </pc:spChg>
        <pc:spChg chg="mod">
          <ac:chgData name="Huanwen WANG" userId="b5e6aab9-a7da-4b68-a175-a15a26c2a3f4" providerId="ADAL" clId="{9F3AF68E-6F89-854E-A6DE-F909E398231E}" dt="2023-09-01T13:17:53.803" v="6295" actId="1076"/>
          <ac:spMkLst>
            <pc:docMk/>
            <pc:sldMk cId="0" sldId="288"/>
            <ac:spMk id="45066" creationId="{DA128BCC-1A24-A501-C63E-38734BFE9668}"/>
          </ac:spMkLst>
        </pc:spChg>
        <pc:spChg chg="mod">
          <ac:chgData name="Huanwen WANG" userId="b5e6aab9-a7da-4b68-a175-a15a26c2a3f4" providerId="ADAL" clId="{9F3AF68E-6F89-854E-A6DE-F909E398231E}" dt="2023-09-01T13:17:53.803" v="6295" actId="1076"/>
          <ac:spMkLst>
            <pc:docMk/>
            <pc:sldMk cId="0" sldId="288"/>
            <ac:spMk id="45067" creationId="{AAAEE8F3-C610-92CC-F22A-80D74092159A}"/>
          </ac:spMkLst>
        </pc:spChg>
        <pc:grpChg chg="del">
          <ac:chgData name="Huanwen WANG" userId="b5e6aab9-a7da-4b68-a175-a15a26c2a3f4" providerId="ADAL" clId="{9F3AF68E-6F89-854E-A6DE-F909E398231E}" dt="2023-08-29T13:36:50.053" v="192" actId="478"/>
          <ac:grpSpMkLst>
            <pc:docMk/>
            <pc:sldMk cId="0" sldId="288"/>
            <ac:grpSpMk id="9" creationId="{2EFDB1E4-022D-F28B-1BD6-B9933ED1905B}"/>
          </ac:grpSpMkLst>
        </pc:grpChg>
        <pc:grpChg chg="mod">
          <ac:chgData name="Huanwen WANG" userId="b5e6aab9-a7da-4b68-a175-a15a26c2a3f4" providerId="ADAL" clId="{9F3AF68E-6F89-854E-A6DE-F909E398231E}" dt="2023-09-01T13:17:53.803" v="6295" actId="1076"/>
          <ac:grpSpMkLst>
            <pc:docMk/>
            <pc:sldMk cId="0" sldId="288"/>
            <ac:grpSpMk id="45064" creationId="{7BE673AA-6AE2-8241-4BD2-0CEE01003095}"/>
          </ac:grpSpMkLst>
        </pc:grpChg>
        <pc:graphicFrameChg chg="del topLvl">
          <ac:chgData name="Huanwen WANG" userId="b5e6aab9-a7da-4b68-a175-a15a26c2a3f4" providerId="ADAL" clId="{9F3AF68E-6F89-854E-A6DE-F909E398231E}" dt="2023-08-29T13:36:50.053" v="192" actId="478"/>
          <ac:graphicFrameMkLst>
            <pc:docMk/>
            <pc:sldMk cId="0" sldId="288"/>
            <ac:graphicFrameMk id="11" creationId="{12749058-E653-301F-0862-072BED1E7983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3:50:34.478" v="287" actId="478"/>
          <ac:graphicFrameMkLst>
            <pc:docMk/>
            <pc:sldMk cId="0" sldId="288"/>
            <ac:graphicFrameMk id="45058" creationId="{7CEFFAE4-96E3-C35E-30C1-CA8EF8756E71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3:51:42.140" v="360" actId="478"/>
          <ac:graphicFrameMkLst>
            <pc:docMk/>
            <pc:sldMk cId="0" sldId="288"/>
            <ac:graphicFrameMk id="45059" creationId="{948000B5-95F3-7FD6-92E1-16B30BDCF416}"/>
          </ac:graphicFrameMkLst>
        </pc:graphicFrameChg>
        <pc:graphicFrameChg chg="del">
          <ac:chgData name="Huanwen WANG" userId="b5e6aab9-a7da-4b68-a175-a15a26c2a3f4" providerId="ADAL" clId="{9F3AF68E-6F89-854E-A6DE-F909E398231E}" dt="2023-08-29T13:36:54.437" v="194" actId="478"/>
          <ac:graphicFrameMkLst>
            <pc:docMk/>
            <pc:sldMk cId="0" sldId="288"/>
            <ac:graphicFrameMk id="45063" creationId="{2422A88B-ED8E-D6C8-3B0B-3F582BDC8619}"/>
          </ac:graphicFrameMkLst>
        </pc:graphicFrameChg>
      </pc:sldChg>
      <pc:sldChg chg="addSp delSp modSp mod addAnim delAnim modAnim">
        <pc:chgData name="Huanwen WANG" userId="b5e6aab9-a7da-4b68-a175-a15a26c2a3f4" providerId="ADAL" clId="{9F3AF68E-6F89-854E-A6DE-F909E398231E}" dt="2023-08-30T06:39:54.686" v="4388"/>
        <pc:sldMkLst>
          <pc:docMk/>
          <pc:sldMk cId="0" sldId="290"/>
        </pc:sldMkLst>
        <pc:spChg chg="add mod">
          <ac:chgData name="Huanwen WANG" userId="b5e6aab9-a7da-4b68-a175-a15a26c2a3f4" providerId="ADAL" clId="{9F3AF68E-6F89-854E-A6DE-F909E398231E}" dt="2023-08-30T02:03:09.081" v="1494"/>
          <ac:spMkLst>
            <pc:docMk/>
            <pc:sldMk cId="0" sldId="290"/>
            <ac:spMk id="2" creationId="{86AA3CF9-F12D-DF55-08FD-4C51595ADE71}"/>
          </ac:spMkLst>
        </pc:spChg>
        <pc:spChg chg="add mod">
          <ac:chgData name="Huanwen WANG" userId="b5e6aab9-a7da-4b68-a175-a15a26c2a3f4" providerId="ADAL" clId="{9F3AF68E-6F89-854E-A6DE-F909E398231E}" dt="2023-08-30T03:36:18.048" v="2252" actId="1076"/>
          <ac:spMkLst>
            <pc:docMk/>
            <pc:sldMk cId="0" sldId="290"/>
            <ac:spMk id="3" creationId="{39BA3B14-F632-33BF-1903-502333D9F78B}"/>
          </ac:spMkLst>
        </pc:spChg>
        <pc:spChg chg="add del mod">
          <ac:chgData name="Huanwen WANG" userId="b5e6aab9-a7da-4b68-a175-a15a26c2a3f4" providerId="ADAL" clId="{9F3AF68E-6F89-854E-A6DE-F909E398231E}" dt="2023-08-30T02:05:34.423" v="1546" actId="478"/>
          <ac:spMkLst>
            <pc:docMk/>
            <pc:sldMk cId="0" sldId="290"/>
            <ac:spMk id="4" creationId="{CC6DAB2C-A649-2099-8233-CA0DECFC2DFB}"/>
          </ac:spMkLst>
        </pc:spChg>
        <pc:spChg chg="add del mod">
          <ac:chgData name="Huanwen WANG" userId="b5e6aab9-a7da-4b68-a175-a15a26c2a3f4" providerId="ADAL" clId="{9F3AF68E-6F89-854E-A6DE-F909E398231E}" dt="2023-08-30T02:05:28.874" v="1545" actId="478"/>
          <ac:spMkLst>
            <pc:docMk/>
            <pc:sldMk cId="0" sldId="290"/>
            <ac:spMk id="5" creationId="{E0D276DA-B98A-A96E-3126-CC1AE6459472}"/>
          </ac:spMkLst>
        </pc:spChg>
        <pc:spChg chg="add mod">
          <ac:chgData name="Huanwen WANG" userId="b5e6aab9-a7da-4b68-a175-a15a26c2a3f4" providerId="ADAL" clId="{9F3AF68E-6F89-854E-A6DE-F909E398231E}" dt="2023-08-30T04:16:24.987" v="2434" actId="20577"/>
          <ac:spMkLst>
            <pc:docMk/>
            <pc:sldMk cId="0" sldId="290"/>
            <ac:spMk id="7" creationId="{DE1039F3-9CB8-1654-CA05-4ADB4C425818}"/>
          </ac:spMkLst>
        </pc:spChg>
        <pc:spChg chg="add del mod">
          <ac:chgData name="Huanwen WANG" userId="b5e6aab9-a7da-4b68-a175-a15a26c2a3f4" providerId="ADAL" clId="{9F3AF68E-6F89-854E-A6DE-F909E398231E}" dt="2023-08-30T03:40:32.583" v="2328" actId="21"/>
          <ac:spMkLst>
            <pc:docMk/>
            <pc:sldMk cId="0" sldId="290"/>
            <ac:spMk id="8" creationId="{ACE40CAF-7172-C1BA-C25E-025BB58FEB88}"/>
          </ac:spMkLst>
        </pc:spChg>
        <pc:spChg chg="add del mod">
          <ac:chgData name="Huanwen WANG" userId="b5e6aab9-a7da-4b68-a175-a15a26c2a3f4" providerId="ADAL" clId="{9F3AF68E-6F89-854E-A6DE-F909E398231E}" dt="2023-08-30T03:38:36.721" v="2288" actId="21"/>
          <ac:spMkLst>
            <pc:docMk/>
            <pc:sldMk cId="0" sldId="290"/>
            <ac:spMk id="9" creationId="{466B02D8-3DE8-49DD-5596-F2B01972808B}"/>
          </ac:spMkLst>
        </pc:spChg>
        <pc:spChg chg="add del mod">
          <ac:chgData name="Huanwen WANG" userId="b5e6aab9-a7da-4b68-a175-a15a26c2a3f4" providerId="ADAL" clId="{9F3AF68E-6F89-854E-A6DE-F909E398231E}" dt="2023-08-30T03:38:36.721" v="2288" actId="21"/>
          <ac:spMkLst>
            <pc:docMk/>
            <pc:sldMk cId="0" sldId="290"/>
            <ac:spMk id="10" creationId="{1C945ED6-D2F4-F1B1-63CF-4AACCDE6B171}"/>
          </ac:spMkLst>
        </pc:spChg>
        <pc:spChg chg="add del mod">
          <ac:chgData name="Huanwen WANG" userId="b5e6aab9-a7da-4b68-a175-a15a26c2a3f4" providerId="ADAL" clId="{9F3AF68E-6F89-854E-A6DE-F909E398231E}" dt="2023-08-30T03:38:36.721" v="2288" actId="21"/>
          <ac:spMkLst>
            <pc:docMk/>
            <pc:sldMk cId="0" sldId="290"/>
            <ac:spMk id="11" creationId="{93CA03E9-51D5-C222-E334-DD71E76C2CC7}"/>
          </ac:spMkLst>
        </pc:spChg>
        <pc:spChg chg="add del mod">
          <ac:chgData name="Huanwen WANG" userId="b5e6aab9-a7da-4b68-a175-a15a26c2a3f4" providerId="ADAL" clId="{9F3AF68E-6F89-854E-A6DE-F909E398231E}" dt="2023-08-30T03:38:36.721" v="2288" actId="21"/>
          <ac:spMkLst>
            <pc:docMk/>
            <pc:sldMk cId="0" sldId="290"/>
            <ac:spMk id="12" creationId="{0F572C7C-A2E0-0219-2C28-482850FF6E9E}"/>
          </ac:spMkLst>
        </pc:spChg>
        <pc:spChg chg="add del mod">
          <ac:chgData name="Huanwen WANG" userId="b5e6aab9-a7da-4b68-a175-a15a26c2a3f4" providerId="ADAL" clId="{9F3AF68E-6F89-854E-A6DE-F909E398231E}" dt="2023-08-30T04:16:19.513" v="2432" actId="14100"/>
          <ac:spMkLst>
            <pc:docMk/>
            <pc:sldMk cId="0" sldId="290"/>
            <ac:spMk id="13" creationId="{A8919B0E-5980-B422-A8D5-D1F7CBE9639F}"/>
          </ac:spMkLst>
        </pc:spChg>
        <pc:spChg chg="del">
          <ac:chgData name="Huanwen WANG" userId="b5e6aab9-a7da-4b68-a175-a15a26c2a3f4" providerId="ADAL" clId="{9F3AF68E-6F89-854E-A6DE-F909E398231E}" dt="2023-08-30T02:03:08.574" v="1493" actId="478"/>
          <ac:spMkLst>
            <pc:docMk/>
            <pc:sldMk cId="0" sldId="290"/>
            <ac:spMk id="40970" creationId="{F759F344-B0CF-372B-7845-E3AF20A71A56}"/>
          </ac:spMkLst>
        </pc:spChg>
        <pc:spChg chg="mod">
          <ac:chgData name="Huanwen WANG" userId="b5e6aab9-a7da-4b68-a175-a15a26c2a3f4" providerId="ADAL" clId="{9F3AF68E-6F89-854E-A6DE-F909E398231E}" dt="2023-08-30T04:13:25.454" v="2369" actId="1076"/>
          <ac:spMkLst>
            <pc:docMk/>
            <pc:sldMk cId="0" sldId="290"/>
            <ac:spMk id="40971" creationId="{3EB55A4D-FF52-7E5B-E0BC-976D1734357B}"/>
          </ac:spMkLst>
        </pc:spChg>
        <pc:spChg chg="mod">
          <ac:chgData name="Huanwen WANG" userId="b5e6aab9-a7da-4b68-a175-a15a26c2a3f4" providerId="ADAL" clId="{9F3AF68E-6F89-854E-A6DE-F909E398231E}" dt="2023-08-30T04:13:23.636" v="2368" actId="1076"/>
          <ac:spMkLst>
            <pc:docMk/>
            <pc:sldMk cId="0" sldId="290"/>
            <ac:spMk id="40973" creationId="{E3C631CF-1542-E720-C6BF-55B645C6E39B}"/>
          </ac:spMkLst>
        </pc:spChg>
        <pc:spChg chg="del">
          <ac:chgData name="Huanwen WANG" userId="b5e6aab9-a7da-4b68-a175-a15a26c2a3f4" providerId="ADAL" clId="{9F3AF68E-6F89-854E-A6DE-F909E398231E}" dt="2023-08-30T02:03:07.062" v="1492" actId="478"/>
          <ac:spMkLst>
            <pc:docMk/>
            <pc:sldMk cId="0" sldId="290"/>
            <ac:spMk id="57345" creationId="{0D3CB1C4-3E99-4B59-2677-D4CA7C8669B8}"/>
          </ac:spMkLst>
        </pc:spChg>
        <pc:spChg chg="mod">
          <ac:chgData name="Huanwen WANG" userId="b5e6aab9-a7da-4b68-a175-a15a26c2a3f4" providerId="ADAL" clId="{9F3AF68E-6F89-854E-A6DE-F909E398231E}" dt="2023-08-30T02:12:16.137" v="1770" actId="20577"/>
          <ac:spMkLst>
            <pc:docMk/>
            <pc:sldMk cId="0" sldId="290"/>
            <ac:spMk id="57346" creationId="{AA68B779-CCEE-DE64-56A3-36EFF44E21E3}"/>
          </ac:spMkLst>
        </pc:spChg>
        <pc:spChg chg="del mod">
          <ac:chgData name="Huanwen WANG" userId="b5e6aab9-a7da-4b68-a175-a15a26c2a3f4" providerId="ADAL" clId="{9F3AF68E-6F89-854E-A6DE-F909E398231E}" dt="2023-08-30T02:03:56.897" v="1530"/>
          <ac:spMkLst>
            <pc:docMk/>
            <pc:sldMk cId="0" sldId="290"/>
            <ac:spMk id="57349" creationId="{3059D104-3B5E-9766-3269-834E2C98AF25}"/>
          </ac:spMkLst>
        </pc:spChg>
        <pc:spChg chg="del mod">
          <ac:chgData name="Huanwen WANG" userId="b5e6aab9-a7da-4b68-a175-a15a26c2a3f4" providerId="ADAL" clId="{9F3AF68E-6F89-854E-A6DE-F909E398231E}" dt="2023-08-30T02:09:25.791" v="1708" actId="478"/>
          <ac:spMkLst>
            <pc:docMk/>
            <pc:sldMk cId="0" sldId="290"/>
            <ac:spMk id="57350" creationId="{3ACB8D5F-2F1C-1E1B-5846-0787EF7552B9}"/>
          </ac:spMkLst>
        </pc:spChg>
        <pc:graphicFrameChg chg="add mod modGraphic">
          <ac:chgData name="Huanwen WANG" userId="b5e6aab9-a7da-4b68-a175-a15a26c2a3f4" providerId="ADAL" clId="{9F3AF68E-6F89-854E-A6DE-F909E398231E}" dt="2023-08-30T04:15:17.375" v="2409" actId="20577"/>
          <ac:graphicFrameMkLst>
            <pc:docMk/>
            <pc:sldMk cId="0" sldId="290"/>
            <ac:graphicFrameMk id="6" creationId="{F8F6E9AC-B53C-20C9-3B2B-F59A984FF967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3:26:15.308" v="1860" actId="478"/>
          <ac:graphicFrameMkLst>
            <pc:docMk/>
            <pc:sldMk cId="0" sldId="290"/>
            <ac:graphicFrameMk id="40972" creationId="{3B892579-74E9-3E63-8309-F22D8AEE77C1}"/>
          </ac:graphicFrameMkLst>
        </pc:graphicFrameChg>
        <pc:graphicFrameChg chg="add del mod">
          <ac:chgData name="Huanwen WANG" userId="b5e6aab9-a7da-4b68-a175-a15a26c2a3f4" providerId="ADAL" clId="{9F3AF68E-6F89-854E-A6DE-F909E398231E}" dt="2023-08-30T03:30:38.541" v="2055" actId="478"/>
          <ac:graphicFrameMkLst>
            <pc:docMk/>
            <pc:sldMk cId="0" sldId="290"/>
            <ac:graphicFrameMk id="40974" creationId="{CB1D86C4-2614-0AD3-C000-43474A290C21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2:09:22.937" v="1707" actId="478"/>
          <ac:graphicFrameMkLst>
            <pc:docMk/>
            <pc:sldMk cId="0" sldId="290"/>
            <ac:graphicFrameMk id="57347" creationId="{48A2E704-7271-B14B-2E55-274429F3AC29}"/>
          </ac:graphicFrameMkLst>
        </pc:graphicFrameChg>
        <pc:graphicFrameChg chg="del">
          <ac:chgData name="Huanwen WANG" userId="b5e6aab9-a7da-4b68-a175-a15a26c2a3f4" providerId="ADAL" clId="{9F3AF68E-6F89-854E-A6DE-F909E398231E}" dt="2023-08-30T02:11:51.142" v="1742" actId="478"/>
          <ac:graphicFrameMkLst>
            <pc:docMk/>
            <pc:sldMk cId="0" sldId="290"/>
            <ac:graphicFrameMk id="57351" creationId="{7293592C-A5E4-A826-B322-B1AB3007F7EC}"/>
          </ac:graphicFrameMkLst>
        </pc:graphicFrameChg>
        <pc:graphicFrameChg chg="del">
          <ac:chgData name="Huanwen WANG" userId="b5e6aab9-a7da-4b68-a175-a15a26c2a3f4" providerId="ADAL" clId="{9F3AF68E-6F89-854E-A6DE-F909E398231E}" dt="2023-08-30T02:11:53.214" v="1743" actId="478"/>
          <ac:graphicFrameMkLst>
            <pc:docMk/>
            <pc:sldMk cId="0" sldId="290"/>
            <ac:graphicFrameMk id="57352" creationId="{7BF2DF33-2CEC-87FA-699A-8360A1E13D12}"/>
          </ac:graphicFrameMkLst>
        </pc:graphicFrameChg>
      </pc:sldChg>
      <pc:sldChg chg="addSp delSp modSp mod modAnim">
        <pc:chgData name="Huanwen WANG" userId="b5e6aab9-a7da-4b68-a175-a15a26c2a3f4" providerId="ADAL" clId="{9F3AF68E-6F89-854E-A6DE-F909E398231E}" dt="2023-08-30T06:41:34.561" v="4400"/>
        <pc:sldMkLst>
          <pc:docMk/>
          <pc:sldMk cId="0" sldId="291"/>
        </pc:sldMkLst>
        <pc:spChg chg="add del mod">
          <ac:chgData name="Huanwen WANG" userId="b5e6aab9-a7da-4b68-a175-a15a26c2a3f4" providerId="ADAL" clId="{9F3AF68E-6F89-854E-A6DE-F909E398231E}" dt="2023-08-30T03:38:41.324" v="2290" actId="478"/>
          <ac:spMkLst>
            <pc:docMk/>
            <pc:sldMk cId="0" sldId="291"/>
            <ac:spMk id="2" creationId="{31070166-105B-05C6-FEA6-20A026562F72}"/>
          </ac:spMkLst>
        </pc:spChg>
        <pc:spChg chg="add mod">
          <ac:chgData name="Huanwen WANG" userId="b5e6aab9-a7da-4b68-a175-a15a26c2a3f4" providerId="ADAL" clId="{9F3AF68E-6F89-854E-A6DE-F909E398231E}" dt="2023-08-30T04:14:24.412" v="2395" actId="207"/>
          <ac:spMkLst>
            <pc:docMk/>
            <pc:sldMk cId="0" sldId="291"/>
            <ac:spMk id="3" creationId="{E11F8EBA-A404-210D-FA1A-5CFFEF840C5D}"/>
          </ac:spMkLst>
        </pc:spChg>
        <pc:spChg chg="add mod">
          <ac:chgData name="Huanwen WANG" userId="b5e6aab9-a7da-4b68-a175-a15a26c2a3f4" providerId="ADAL" clId="{9F3AF68E-6F89-854E-A6DE-F909E398231E}" dt="2023-08-30T03:40:38" v="2330" actId="1076"/>
          <ac:spMkLst>
            <pc:docMk/>
            <pc:sldMk cId="0" sldId="291"/>
            <ac:spMk id="4" creationId="{6CF87465-E0F8-8D7C-D3EB-93FD1F73DACB}"/>
          </ac:spMkLst>
        </pc:spChg>
        <pc:spChg chg="add mod">
          <ac:chgData name="Huanwen WANG" userId="b5e6aab9-a7da-4b68-a175-a15a26c2a3f4" providerId="ADAL" clId="{9F3AF68E-6F89-854E-A6DE-F909E398231E}" dt="2023-08-30T03:40:38" v="2330" actId="1076"/>
          <ac:spMkLst>
            <pc:docMk/>
            <pc:sldMk cId="0" sldId="291"/>
            <ac:spMk id="5" creationId="{16806681-37E1-4E55-9F35-95B5AE9F421B}"/>
          </ac:spMkLst>
        </pc:spChg>
        <pc:spChg chg="add mod">
          <ac:chgData name="Huanwen WANG" userId="b5e6aab9-a7da-4b68-a175-a15a26c2a3f4" providerId="ADAL" clId="{9F3AF68E-6F89-854E-A6DE-F909E398231E}" dt="2023-08-30T04:15:10.629" v="2407" actId="1076"/>
          <ac:spMkLst>
            <pc:docMk/>
            <pc:sldMk cId="0" sldId="291"/>
            <ac:spMk id="6" creationId="{02531FF5-1D6D-E76C-9D3D-32F4BAABA7AA}"/>
          </ac:spMkLst>
        </pc:spChg>
        <pc:spChg chg="add mod">
          <ac:chgData name="Huanwen WANG" userId="b5e6aab9-a7da-4b68-a175-a15a26c2a3f4" providerId="ADAL" clId="{9F3AF68E-6F89-854E-A6DE-F909E398231E}" dt="2023-08-30T04:14:20.392" v="2393" actId="207"/>
          <ac:spMkLst>
            <pc:docMk/>
            <pc:sldMk cId="0" sldId="291"/>
            <ac:spMk id="7" creationId="{29AAB43C-04F2-7376-790C-681AA586FE10}"/>
          </ac:spMkLst>
        </pc:spChg>
        <pc:spChg chg="add mod">
          <ac:chgData name="Huanwen WANG" userId="b5e6aab9-a7da-4b68-a175-a15a26c2a3f4" providerId="ADAL" clId="{9F3AF68E-6F89-854E-A6DE-F909E398231E}" dt="2023-08-30T03:40:46.370" v="2332" actId="1076"/>
          <ac:spMkLst>
            <pc:docMk/>
            <pc:sldMk cId="0" sldId="291"/>
            <ac:spMk id="8" creationId="{37A69F27-133B-9D60-C091-8820FD280F31}"/>
          </ac:spMkLst>
        </pc:spChg>
        <pc:spChg chg="del">
          <ac:chgData name="Huanwen WANG" userId="b5e6aab9-a7da-4b68-a175-a15a26c2a3f4" providerId="ADAL" clId="{9F3AF68E-6F89-854E-A6DE-F909E398231E}" dt="2023-08-30T03:38:39.310" v="2289" actId="478"/>
          <ac:spMkLst>
            <pc:docMk/>
            <pc:sldMk cId="0" sldId="291"/>
            <ac:spMk id="41988" creationId="{E882B6C6-134A-A486-4076-BEC0E8E669A4}"/>
          </ac:spMkLst>
        </pc:spChg>
        <pc:spChg chg="del">
          <ac:chgData name="Huanwen WANG" userId="b5e6aab9-a7da-4b68-a175-a15a26c2a3f4" providerId="ADAL" clId="{9F3AF68E-6F89-854E-A6DE-F909E398231E}" dt="2023-08-30T03:38:39.310" v="2289" actId="478"/>
          <ac:spMkLst>
            <pc:docMk/>
            <pc:sldMk cId="0" sldId="291"/>
            <ac:spMk id="41991" creationId="{96EEB2DA-4582-E436-21E4-1699A729D36D}"/>
          </ac:spMkLst>
        </pc:spChg>
        <pc:graphicFrameChg chg="del">
          <ac:chgData name="Huanwen WANG" userId="b5e6aab9-a7da-4b68-a175-a15a26c2a3f4" providerId="ADAL" clId="{9F3AF68E-6F89-854E-A6DE-F909E398231E}" dt="2023-08-30T03:38:39.310" v="2289" actId="478"/>
          <ac:graphicFrameMkLst>
            <pc:docMk/>
            <pc:sldMk cId="0" sldId="291"/>
            <ac:graphicFrameMk id="41989" creationId="{5EF4C1BC-AE94-DBAB-C03C-5757F21C5598}"/>
          </ac:graphicFrameMkLst>
        </pc:graphicFrameChg>
        <pc:graphicFrameChg chg="del">
          <ac:chgData name="Huanwen WANG" userId="b5e6aab9-a7da-4b68-a175-a15a26c2a3f4" providerId="ADAL" clId="{9F3AF68E-6F89-854E-A6DE-F909E398231E}" dt="2023-08-30T03:38:39.310" v="2289" actId="478"/>
          <ac:graphicFrameMkLst>
            <pc:docMk/>
            <pc:sldMk cId="0" sldId="291"/>
            <ac:graphicFrameMk id="41990" creationId="{00AB7DF3-4BBC-62E1-A659-16E2ABD14CB6}"/>
          </ac:graphicFrameMkLst>
        </pc:graphicFrameChg>
        <pc:graphicFrameChg chg="del">
          <ac:chgData name="Huanwen WANG" userId="b5e6aab9-a7da-4b68-a175-a15a26c2a3f4" providerId="ADAL" clId="{9F3AF68E-6F89-854E-A6DE-F909E398231E}" dt="2023-08-30T03:38:39.310" v="2289" actId="478"/>
          <ac:graphicFrameMkLst>
            <pc:docMk/>
            <pc:sldMk cId="0" sldId="291"/>
            <ac:graphicFrameMk id="41992" creationId="{2A29EDBD-0A81-6149-9A8E-40334B995B7C}"/>
          </ac:graphicFrameMkLst>
        </pc:graphicFrameChg>
        <pc:graphicFrameChg chg="del">
          <ac:chgData name="Huanwen WANG" userId="b5e6aab9-a7da-4b68-a175-a15a26c2a3f4" providerId="ADAL" clId="{9F3AF68E-6F89-854E-A6DE-F909E398231E}" dt="2023-08-30T03:38:39.310" v="2289" actId="478"/>
          <ac:graphicFrameMkLst>
            <pc:docMk/>
            <pc:sldMk cId="0" sldId="291"/>
            <ac:graphicFrameMk id="58369" creationId="{5D3CB19E-C0DA-8586-3A78-7A2009150AD9}"/>
          </ac:graphicFrameMkLst>
        </pc:graphicFrameChg>
      </pc:sldChg>
      <pc:sldChg chg="addSp delSp modSp mod modAnim">
        <pc:chgData name="Huanwen WANG" userId="b5e6aab9-a7da-4b68-a175-a15a26c2a3f4" providerId="ADAL" clId="{9F3AF68E-6F89-854E-A6DE-F909E398231E}" dt="2023-08-30T04:44:08.747" v="2866" actId="14100"/>
        <pc:sldMkLst>
          <pc:docMk/>
          <pc:sldMk cId="0" sldId="292"/>
        </pc:sldMkLst>
        <pc:spChg chg="mod">
          <ac:chgData name="Huanwen WANG" userId="b5e6aab9-a7da-4b68-a175-a15a26c2a3f4" providerId="ADAL" clId="{9F3AF68E-6F89-854E-A6DE-F909E398231E}" dt="2023-08-30T04:43:53.476" v="2864" actId="207"/>
          <ac:spMkLst>
            <pc:docMk/>
            <pc:sldMk cId="0" sldId="292"/>
            <ac:spMk id="2" creationId="{3798209E-BAC1-535A-1E9D-6AAE009A9EE0}"/>
          </ac:spMkLst>
        </pc:spChg>
        <pc:spChg chg="add del mod">
          <ac:chgData name="Huanwen WANG" userId="b5e6aab9-a7da-4b68-a175-a15a26c2a3f4" providerId="ADAL" clId="{9F3AF68E-6F89-854E-A6DE-F909E398231E}" dt="2023-08-30T04:43:34.149" v="2863" actId="478"/>
          <ac:spMkLst>
            <pc:docMk/>
            <pc:sldMk cId="0" sldId="292"/>
            <ac:spMk id="6" creationId="{B9232E54-FA1B-F928-5A2F-2FA7DE7BE983}"/>
          </ac:spMkLst>
        </pc:spChg>
        <pc:spChg chg="mod">
          <ac:chgData name="Huanwen WANG" userId="b5e6aab9-a7da-4b68-a175-a15a26c2a3f4" providerId="ADAL" clId="{9F3AF68E-6F89-854E-A6DE-F909E398231E}" dt="2023-08-30T04:44:08.747" v="2866" actId="14100"/>
          <ac:spMkLst>
            <pc:docMk/>
            <pc:sldMk cId="0" sldId="292"/>
            <ac:spMk id="61442" creationId="{8F5A71E9-3775-9081-D7CA-CBE0BAE355C6}"/>
          </ac:spMkLst>
        </pc:spChg>
      </pc:sldChg>
      <pc:sldChg chg="addSp delSp modSp mod">
        <pc:chgData name="Huanwen WANG" userId="b5e6aab9-a7da-4b68-a175-a15a26c2a3f4" providerId="ADAL" clId="{9F3AF68E-6F89-854E-A6DE-F909E398231E}" dt="2023-08-29T14:32:23.347" v="945" actId="1076"/>
        <pc:sldMkLst>
          <pc:docMk/>
          <pc:sldMk cId="0" sldId="300"/>
        </pc:sldMkLst>
        <pc:spChg chg="add mod">
          <ac:chgData name="Huanwen WANG" userId="b5e6aab9-a7da-4b68-a175-a15a26c2a3f4" providerId="ADAL" clId="{9F3AF68E-6F89-854E-A6DE-F909E398231E}" dt="2023-08-29T14:32:20.020" v="944" actId="1076"/>
          <ac:spMkLst>
            <pc:docMk/>
            <pc:sldMk cId="0" sldId="300"/>
            <ac:spMk id="2" creationId="{D297922B-C662-2A8D-96A4-B095494D586A}"/>
          </ac:spMkLst>
        </pc:spChg>
        <pc:spChg chg="del">
          <ac:chgData name="Huanwen WANG" userId="b5e6aab9-a7da-4b68-a175-a15a26c2a3f4" providerId="ADAL" clId="{9F3AF68E-6F89-854E-A6DE-F909E398231E}" dt="2023-08-29T14:25:25.738" v="723" actId="478"/>
          <ac:spMkLst>
            <pc:docMk/>
            <pc:sldMk cId="0" sldId="300"/>
            <ac:spMk id="51201" creationId="{DEDDF356-F25C-10D0-71FB-7E5C10F6C25C}"/>
          </ac:spMkLst>
        </pc:spChg>
        <pc:spChg chg="mod">
          <ac:chgData name="Huanwen WANG" userId="b5e6aab9-a7da-4b68-a175-a15a26c2a3f4" providerId="ADAL" clId="{9F3AF68E-6F89-854E-A6DE-F909E398231E}" dt="2023-08-29T14:25:34.433" v="726" actId="1076"/>
          <ac:spMkLst>
            <pc:docMk/>
            <pc:sldMk cId="0" sldId="300"/>
            <ac:spMk id="51202" creationId="{2AE28FAD-4F3D-BA5B-6454-75A230E48255}"/>
          </ac:spMkLst>
        </pc:spChg>
        <pc:spChg chg="mod">
          <ac:chgData name="Huanwen WANG" userId="b5e6aab9-a7da-4b68-a175-a15a26c2a3f4" providerId="ADAL" clId="{9F3AF68E-6F89-854E-A6DE-F909E398231E}" dt="2023-08-29T14:32:23.347" v="945" actId="1076"/>
          <ac:spMkLst>
            <pc:docMk/>
            <pc:sldMk cId="0" sldId="300"/>
            <ac:spMk id="51205" creationId="{73103360-B0D8-24CD-72E9-21324E1CCF1C}"/>
          </ac:spMkLst>
        </pc:spChg>
        <pc:spChg chg="del">
          <ac:chgData name="Huanwen WANG" userId="b5e6aab9-a7da-4b68-a175-a15a26c2a3f4" providerId="ADAL" clId="{9F3AF68E-6F89-854E-A6DE-F909E398231E}" dt="2023-08-29T14:25:27.651" v="724" actId="478"/>
          <ac:spMkLst>
            <pc:docMk/>
            <pc:sldMk cId="0" sldId="300"/>
            <ac:spMk id="51206" creationId="{F4F2CD01-CCB7-17E7-DCD8-34B70997C13C}"/>
          </ac:spMkLst>
        </pc:spChg>
        <pc:spChg chg="del">
          <ac:chgData name="Huanwen WANG" userId="b5e6aab9-a7da-4b68-a175-a15a26c2a3f4" providerId="ADAL" clId="{9F3AF68E-6F89-854E-A6DE-F909E398231E}" dt="2023-08-29T14:25:21.322" v="721" actId="478"/>
          <ac:spMkLst>
            <pc:docMk/>
            <pc:sldMk cId="0" sldId="300"/>
            <ac:spMk id="51207" creationId="{6F5A42EB-DA01-BA73-84E1-7F4766CC6FAA}"/>
          </ac:spMkLst>
        </pc:spChg>
        <pc:spChg chg="del">
          <ac:chgData name="Huanwen WANG" userId="b5e6aab9-a7da-4b68-a175-a15a26c2a3f4" providerId="ADAL" clId="{9F3AF68E-6F89-854E-A6DE-F909E398231E}" dt="2023-08-29T14:25:24.221" v="722" actId="478"/>
          <ac:spMkLst>
            <pc:docMk/>
            <pc:sldMk cId="0" sldId="300"/>
            <ac:spMk id="51208" creationId="{EF2C63CF-CAAD-9205-44A7-F7A348227AF6}"/>
          </ac:spMkLst>
        </pc:spChg>
        <pc:spChg chg="del">
          <ac:chgData name="Huanwen WANG" userId="b5e6aab9-a7da-4b68-a175-a15a26c2a3f4" providerId="ADAL" clId="{9F3AF68E-6F89-854E-A6DE-F909E398231E}" dt="2023-08-29T14:25:30.041" v="725" actId="478"/>
          <ac:spMkLst>
            <pc:docMk/>
            <pc:sldMk cId="0" sldId="300"/>
            <ac:spMk id="51209" creationId="{2A227132-7D3A-3531-B174-AD8EE51E91A5}"/>
          </ac:spMkLst>
        </pc:spChg>
        <pc:spChg chg="mod">
          <ac:chgData name="Huanwen WANG" userId="b5e6aab9-a7da-4b68-a175-a15a26c2a3f4" providerId="ADAL" clId="{9F3AF68E-6F89-854E-A6DE-F909E398231E}" dt="2023-08-29T14:25:37.049" v="727" actId="1076"/>
          <ac:spMkLst>
            <pc:docMk/>
            <pc:sldMk cId="0" sldId="300"/>
            <ac:spMk id="51210" creationId="{098A808D-1D32-7CF5-8EB9-6D6856623339}"/>
          </ac:spMkLst>
        </pc:spChg>
        <pc:graphicFrameChg chg="mod">
          <ac:chgData name="Huanwen WANG" userId="b5e6aab9-a7da-4b68-a175-a15a26c2a3f4" providerId="ADAL" clId="{9F3AF68E-6F89-854E-A6DE-F909E398231E}" dt="2023-08-29T14:25:46.209" v="729" actId="1076"/>
          <ac:graphicFrameMkLst>
            <pc:docMk/>
            <pc:sldMk cId="0" sldId="300"/>
            <ac:graphicFrameMk id="51203" creationId="{139E7DB8-1570-3386-DED7-85C489B4F437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32:13" v="942" actId="478"/>
          <ac:graphicFrameMkLst>
            <pc:docMk/>
            <pc:sldMk cId="0" sldId="300"/>
            <ac:graphicFrameMk id="51204" creationId="{652E5921-9A32-181D-A2BB-038B7F59ADAA}"/>
          </ac:graphicFrameMkLst>
        </pc:graphicFrameChg>
        <pc:graphicFrameChg chg="mod">
          <ac:chgData name="Huanwen WANG" userId="b5e6aab9-a7da-4b68-a175-a15a26c2a3f4" providerId="ADAL" clId="{9F3AF68E-6F89-854E-A6DE-F909E398231E}" dt="2023-08-29T14:25:40.692" v="728" actId="1076"/>
          <ac:graphicFrameMkLst>
            <pc:docMk/>
            <pc:sldMk cId="0" sldId="300"/>
            <ac:graphicFrameMk id="51211" creationId="{1EE5E830-0421-9C84-CF06-F9C8D152E5D3}"/>
          </ac:graphicFrameMkLst>
        </pc:graphicFrameChg>
      </pc:sldChg>
      <pc:sldChg chg="addSp delSp modSp mod addAnim delAnim modAnim">
        <pc:chgData name="Huanwen WANG" userId="b5e6aab9-a7da-4b68-a175-a15a26c2a3f4" providerId="ADAL" clId="{9F3AF68E-6F89-854E-A6DE-F909E398231E}" dt="2023-08-30T06:39:25.599" v="4382"/>
        <pc:sldMkLst>
          <pc:docMk/>
          <pc:sldMk cId="0" sldId="301"/>
        </pc:sldMkLst>
        <pc:spChg chg="add mod">
          <ac:chgData name="Huanwen WANG" userId="b5e6aab9-a7da-4b68-a175-a15a26c2a3f4" providerId="ADAL" clId="{9F3AF68E-6F89-854E-A6DE-F909E398231E}" dt="2023-08-30T01:57:10.552" v="1275" actId="20577"/>
          <ac:spMkLst>
            <pc:docMk/>
            <pc:sldMk cId="0" sldId="301"/>
            <ac:spMk id="2" creationId="{0CA660DC-679D-6880-B1B2-AB9C6EDB14E6}"/>
          </ac:spMkLst>
        </pc:spChg>
        <pc:spChg chg="add mod">
          <ac:chgData name="Huanwen WANG" userId="b5e6aab9-a7da-4b68-a175-a15a26c2a3f4" providerId="ADAL" clId="{9F3AF68E-6F89-854E-A6DE-F909E398231E}" dt="2023-08-30T04:40:58.803" v="2842" actId="404"/>
          <ac:spMkLst>
            <pc:docMk/>
            <pc:sldMk cId="0" sldId="301"/>
            <ac:spMk id="3" creationId="{A1BB92BA-8A38-FA8F-0B00-B9A9B781F705}"/>
          </ac:spMkLst>
        </pc:spChg>
        <pc:spChg chg="add del mod">
          <ac:chgData name="Huanwen WANG" userId="b5e6aab9-a7da-4b68-a175-a15a26c2a3f4" providerId="ADAL" clId="{9F3AF68E-6F89-854E-A6DE-F909E398231E}" dt="2023-08-30T01:58:26.085" v="1373"/>
          <ac:spMkLst>
            <pc:docMk/>
            <pc:sldMk cId="0" sldId="301"/>
            <ac:spMk id="4" creationId="{F9AEA34A-A070-08F0-D7A7-87B80A1620C0}"/>
          </ac:spMkLst>
        </pc:spChg>
        <pc:spChg chg="add mod">
          <ac:chgData name="Huanwen WANG" userId="b5e6aab9-a7da-4b68-a175-a15a26c2a3f4" providerId="ADAL" clId="{9F3AF68E-6F89-854E-A6DE-F909E398231E}" dt="2023-08-30T04:41:01.251" v="2843" actId="404"/>
          <ac:spMkLst>
            <pc:docMk/>
            <pc:sldMk cId="0" sldId="301"/>
            <ac:spMk id="5" creationId="{3D448532-364D-B485-CE4D-D22EF967BACA}"/>
          </ac:spMkLst>
        </pc:spChg>
        <pc:spChg chg="del mod">
          <ac:chgData name="Huanwen WANG" userId="b5e6aab9-a7da-4b68-a175-a15a26c2a3f4" providerId="ADAL" clId="{9F3AF68E-6F89-854E-A6DE-F909E398231E}" dt="2023-08-30T01:57:08.841" v="1274" actId="478"/>
          <ac:spMkLst>
            <pc:docMk/>
            <pc:sldMk cId="0" sldId="301"/>
            <ac:spMk id="58370" creationId="{076C770C-2FDD-6650-6846-21F27F262687}"/>
          </ac:spMkLst>
        </pc:spChg>
        <pc:spChg chg="add del mod">
          <ac:chgData name="Huanwen WANG" userId="b5e6aab9-a7da-4b68-a175-a15a26c2a3f4" providerId="ADAL" clId="{9F3AF68E-6F89-854E-A6DE-F909E398231E}" dt="2023-08-30T04:41:04.982" v="2844" actId="1076"/>
          <ac:spMkLst>
            <pc:docMk/>
            <pc:sldMk cId="0" sldId="301"/>
            <ac:spMk id="58373" creationId="{F0825E46-A07C-7ECF-E63E-0939649C5E98}"/>
          </ac:spMkLst>
        </pc:spChg>
        <pc:spChg chg="mod">
          <ac:chgData name="Huanwen WANG" userId="b5e6aab9-a7da-4b68-a175-a15a26c2a3f4" providerId="ADAL" clId="{9F3AF68E-6F89-854E-A6DE-F909E398231E}" dt="2023-08-30T01:58:16.163" v="1368" actId="1076"/>
          <ac:spMkLst>
            <pc:docMk/>
            <pc:sldMk cId="0" sldId="301"/>
            <ac:spMk id="58374" creationId="{9C8F94F6-95F4-AA0D-B0CF-E3387E0FB2AA}"/>
          </ac:spMkLst>
        </pc:spChg>
        <pc:spChg chg="mod">
          <ac:chgData name="Huanwen WANG" userId="b5e6aab9-a7da-4b68-a175-a15a26c2a3f4" providerId="ADAL" clId="{9F3AF68E-6F89-854E-A6DE-F909E398231E}" dt="2023-08-30T04:40:56.162" v="2841" actId="404"/>
          <ac:spMkLst>
            <pc:docMk/>
            <pc:sldMk cId="0" sldId="301"/>
            <ac:spMk id="58376" creationId="{12AC47B0-6985-8340-3CD8-172EEC44ABDE}"/>
          </ac:spMkLst>
        </pc:spChg>
        <pc:graphicFrameChg chg="del mod">
          <ac:chgData name="Huanwen WANG" userId="b5e6aab9-a7da-4b68-a175-a15a26c2a3f4" providerId="ADAL" clId="{9F3AF68E-6F89-854E-A6DE-F909E398231E}" dt="2023-08-30T01:58:10.843" v="1366" actId="478"/>
          <ac:graphicFrameMkLst>
            <pc:docMk/>
            <pc:sldMk cId="0" sldId="301"/>
            <ac:graphicFrameMk id="58371" creationId="{F651C28F-155E-1A61-F4EF-D1A1C793048F}"/>
          </ac:graphicFrameMkLst>
        </pc:graphicFrameChg>
        <pc:graphicFrameChg chg="add del mod">
          <ac:chgData name="Huanwen WANG" userId="b5e6aab9-a7da-4b68-a175-a15a26c2a3f4" providerId="ADAL" clId="{9F3AF68E-6F89-854E-A6DE-F909E398231E}" dt="2023-08-30T01:59:39.890" v="1425" actId="478"/>
          <ac:graphicFrameMkLst>
            <pc:docMk/>
            <pc:sldMk cId="0" sldId="301"/>
            <ac:graphicFrameMk id="58372" creationId="{387BE59B-5603-8359-9957-B4132A3D1EB2}"/>
          </ac:graphicFrameMkLst>
        </pc:graphicFrameChg>
      </pc:sldChg>
      <pc:sldChg chg="addSp delSp modSp mod delAnim modAnim">
        <pc:chgData name="Huanwen WANG" userId="b5e6aab9-a7da-4b68-a175-a15a26c2a3f4" providerId="ADAL" clId="{9F3AF68E-6F89-854E-A6DE-F909E398231E}" dt="2023-08-30T06:51:28.288" v="4452" actId="20577"/>
        <pc:sldMkLst>
          <pc:docMk/>
          <pc:sldMk cId="0" sldId="302"/>
        </pc:sldMkLst>
        <pc:spChg chg="add mod">
          <ac:chgData name="Huanwen WANG" userId="b5e6aab9-a7da-4b68-a175-a15a26c2a3f4" providerId="ADAL" clId="{9F3AF68E-6F89-854E-A6DE-F909E398231E}" dt="2023-08-30T04:58:28.370" v="2907"/>
          <ac:spMkLst>
            <pc:docMk/>
            <pc:sldMk cId="0" sldId="302"/>
            <ac:spMk id="2" creationId="{61D2711D-E26E-AA7C-959D-62A8360B7E6C}"/>
          </ac:spMkLst>
        </pc:spChg>
        <pc:spChg chg="add mod">
          <ac:chgData name="Huanwen WANG" userId="b5e6aab9-a7da-4b68-a175-a15a26c2a3f4" providerId="ADAL" clId="{9F3AF68E-6F89-854E-A6DE-F909E398231E}" dt="2023-08-30T05:34:56.043" v="3216" actId="14100"/>
          <ac:spMkLst>
            <pc:docMk/>
            <pc:sldMk cId="0" sldId="302"/>
            <ac:spMk id="3" creationId="{3778B096-7ADB-2B29-BAA5-B1FC87BAE2E7}"/>
          </ac:spMkLst>
        </pc:spChg>
        <pc:spChg chg="add mod">
          <ac:chgData name="Huanwen WANG" userId="b5e6aab9-a7da-4b68-a175-a15a26c2a3f4" providerId="ADAL" clId="{9F3AF68E-6F89-854E-A6DE-F909E398231E}" dt="2023-08-30T05:50:07.662" v="3364" actId="1076"/>
          <ac:spMkLst>
            <pc:docMk/>
            <pc:sldMk cId="0" sldId="302"/>
            <ac:spMk id="4" creationId="{04100B49-995C-7C20-F40F-1E749EC41C09}"/>
          </ac:spMkLst>
        </pc:spChg>
        <pc:spChg chg="add mod">
          <ac:chgData name="Huanwen WANG" userId="b5e6aab9-a7da-4b68-a175-a15a26c2a3f4" providerId="ADAL" clId="{9F3AF68E-6F89-854E-A6DE-F909E398231E}" dt="2023-08-30T05:35:19.567" v="3234" actId="1036"/>
          <ac:spMkLst>
            <pc:docMk/>
            <pc:sldMk cId="0" sldId="302"/>
            <ac:spMk id="5" creationId="{5A9E8770-7454-6EE6-AD6D-175C17324949}"/>
          </ac:spMkLst>
        </pc:spChg>
        <pc:spChg chg="add mod">
          <ac:chgData name="Huanwen WANG" userId="b5e6aab9-a7da-4b68-a175-a15a26c2a3f4" providerId="ADAL" clId="{9F3AF68E-6F89-854E-A6DE-F909E398231E}" dt="2023-08-30T05:35:19.567" v="3234" actId="1036"/>
          <ac:spMkLst>
            <pc:docMk/>
            <pc:sldMk cId="0" sldId="302"/>
            <ac:spMk id="6" creationId="{F4968588-4439-70BC-327F-9AFC6BB1280C}"/>
          </ac:spMkLst>
        </pc:spChg>
        <pc:spChg chg="add mod">
          <ac:chgData name="Huanwen WANG" userId="b5e6aab9-a7da-4b68-a175-a15a26c2a3f4" providerId="ADAL" clId="{9F3AF68E-6F89-854E-A6DE-F909E398231E}" dt="2023-08-30T05:35:19.567" v="3234" actId="1036"/>
          <ac:spMkLst>
            <pc:docMk/>
            <pc:sldMk cId="0" sldId="302"/>
            <ac:spMk id="7" creationId="{4C32BBA8-4094-7DE2-39E9-1FD324C8B742}"/>
          </ac:spMkLst>
        </pc:spChg>
        <pc:spChg chg="add mod">
          <ac:chgData name="Huanwen WANG" userId="b5e6aab9-a7da-4b68-a175-a15a26c2a3f4" providerId="ADAL" clId="{9F3AF68E-6F89-854E-A6DE-F909E398231E}" dt="2023-08-30T05:35:19.567" v="3234" actId="1036"/>
          <ac:spMkLst>
            <pc:docMk/>
            <pc:sldMk cId="0" sldId="302"/>
            <ac:spMk id="8" creationId="{C5553E6A-6C0C-DD1C-63D6-4660675AC4C7}"/>
          </ac:spMkLst>
        </pc:spChg>
        <pc:spChg chg="add del mod">
          <ac:chgData name="Huanwen WANG" userId="b5e6aab9-a7da-4b68-a175-a15a26c2a3f4" providerId="ADAL" clId="{9F3AF68E-6F89-854E-A6DE-F909E398231E}" dt="2023-08-30T05:19:13.089" v="3204"/>
          <ac:spMkLst>
            <pc:docMk/>
            <pc:sldMk cId="0" sldId="302"/>
            <ac:spMk id="9" creationId="{905D3660-F7DC-D4F3-523A-7BC4052C2205}"/>
          </ac:spMkLst>
        </pc:spChg>
        <pc:spChg chg="add mod">
          <ac:chgData name="Huanwen WANG" userId="b5e6aab9-a7da-4b68-a175-a15a26c2a3f4" providerId="ADAL" clId="{9F3AF68E-6F89-854E-A6DE-F909E398231E}" dt="2023-08-30T05:47:38.210" v="3318" actId="1076"/>
          <ac:spMkLst>
            <pc:docMk/>
            <pc:sldMk cId="0" sldId="302"/>
            <ac:spMk id="10" creationId="{0C0EE9B8-1A18-EB6B-06AA-7D322F89372C}"/>
          </ac:spMkLst>
        </pc:spChg>
        <pc:spChg chg="add mod">
          <ac:chgData name="Huanwen WANG" userId="b5e6aab9-a7da-4b68-a175-a15a26c2a3f4" providerId="ADAL" clId="{9F3AF68E-6F89-854E-A6DE-F909E398231E}" dt="2023-08-30T06:51:13.048" v="4445" actId="20577"/>
          <ac:spMkLst>
            <pc:docMk/>
            <pc:sldMk cId="0" sldId="302"/>
            <ac:spMk id="11" creationId="{94F8775E-7C69-F681-C4CB-151555D5BCAA}"/>
          </ac:spMkLst>
        </pc:spChg>
        <pc:spChg chg="add mod">
          <ac:chgData name="Huanwen WANG" userId="b5e6aab9-a7da-4b68-a175-a15a26c2a3f4" providerId="ADAL" clId="{9F3AF68E-6F89-854E-A6DE-F909E398231E}" dt="2023-08-30T06:51:28.288" v="4452" actId="20577"/>
          <ac:spMkLst>
            <pc:docMk/>
            <pc:sldMk cId="0" sldId="302"/>
            <ac:spMk id="12" creationId="{C1EB69D4-DA59-D5AE-33E6-0B801897D83C}"/>
          </ac:spMkLst>
        </pc:spChg>
        <pc:spChg chg="add mod">
          <ac:chgData name="Huanwen WANG" userId="b5e6aab9-a7da-4b68-a175-a15a26c2a3f4" providerId="ADAL" clId="{9F3AF68E-6F89-854E-A6DE-F909E398231E}" dt="2023-08-30T05:52:00.422" v="3408" actId="1076"/>
          <ac:spMkLst>
            <pc:docMk/>
            <pc:sldMk cId="0" sldId="302"/>
            <ac:spMk id="13" creationId="{F201C961-14AE-B4F4-1459-38CDC61792B3}"/>
          </ac:spMkLst>
        </pc:spChg>
        <pc:spChg chg="del">
          <ac:chgData name="Huanwen WANG" userId="b5e6aab9-a7da-4b68-a175-a15a26c2a3f4" providerId="ADAL" clId="{9F3AF68E-6F89-854E-A6DE-F909E398231E}" dt="2023-08-30T04:58:31.941" v="2909" actId="478"/>
          <ac:spMkLst>
            <pc:docMk/>
            <pc:sldMk cId="0" sldId="302"/>
            <ac:spMk id="59399" creationId="{90F0C780-88DF-3748-F569-10C85F8AA602}"/>
          </ac:spMkLst>
        </pc:spChg>
        <pc:spChg chg="mod">
          <ac:chgData name="Huanwen WANG" userId="b5e6aab9-a7da-4b68-a175-a15a26c2a3f4" providerId="ADAL" clId="{9F3AF68E-6F89-854E-A6DE-F909E398231E}" dt="2023-08-30T06:47:31.662" v="4419" actId="20577"/>
          <ac:spMkLst>
            <pc:docMk/>
            <pc:sldMk cId="0" sldId="302"/>
            <ac:spMk id="63489" creationId="{DDFB382E-45EF-8E4C-C6E2-93426144AAC6}"/>
          </ac:spMkLst>
        </pc:spChg>
        <pc:spChg chg="del">
          <ac:chgData name="Huanwen WANG" userId="b5e6aab9-a7da-4b68-a175-a15a26c2a3f4" providerId="ADAL" clId="{9F3AF68E-6F89-854E-A6DE-F909E398231E}" dt="2023-08-30T04:58:30.037" v="2908" actId="478"/>
          <ac:spMkLst>
            <pc:docMk/>
            <pc:sldMk cId="0" sldId="302"/>
            <ac:spMk id="63492" creationId="{01A55FDF-2118-793D-0CC6-9B453CCDB388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493" creationId="{2A0A33DA-19CE-226E-AF4F-0FD8A4752776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495" creationId="{90408435-8D6F-CAB4-15E3-D26B05734D17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497" creationId="{B40CCBFF-810F-ACBA-C8BC-D8879A73D1D8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499" creationId="{2728A6AF-50DF-1A27-1DA8-911BA2071DB7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501" creationId="{61D15159-83BB-279D-788C-9D60790C118C}"/>
          </ac:spMkLst>
        </pc:spChg>
        <pc:spChg chg="mod">
          <ac:chgData name="Huanwen WANG" userId="b5e6aab9-a7da-4b68-a175-a15a26c2a3f4" providerId="ADAL" clId="{9F3AF68E-6F89-854E-A6DE-F909E398231E}" dt="2023-08-30T05:35:06.495" v="3225" actId="1037"/>
          <ac:spMkLst>
            <pc:docMk/>
            <pc:sldMk cId="0" sldId="302"/>
            <ac:spMk id="63503" creationId="{EFAEFA0D-4A4B-E419-15A1-43E71836670F}"/>
          </ac:spMkLst>
        </pc:spChg>
        <pc:spChg chg="mod">
          <ac:chgData name="Huanwen WANG" userId="b5e6aab9-a7da-4b68-a175-a15a26c2a3f4" providerId="ADAL" clId="{9F3AF68E-6F89-854E-A6DE-F909E398231E}" dt="2023-08-30T05:46:41.469" v="3272" actId="14100"/>
          <ac:spMkLst>
            <pc:docMk/>
            <pc:sldMk cId="0" sldId="302"/>
            <ac:spMk id="63504" creationId="{1C155012-7154-BD82-BD9A-C18ED50B4BD0}"/>
          </ac:spMkLst>
        </pc:spChg>
        <pc:spChg chg="mod">
          <ac:chgData name="Huanwen WANG" userId="b5e6aab9-a7da-4b68-a175-a15a26c2a3f4" providerId="ADAL" clId="{9F3AF68E-6F89-854E-A6DE-F909E398231E}" dt="2023-08-30T05:47:44.955" v="3320" actId="14100"/>
          <ac:spMkLst>
            <pc:docMk/>
            <pc:sldMk cId="0" sldId="302"/>
            <ac:spMk id="63506" creationId="{C3FC6664-D5E0-D006-11A6-105F4920E3BC}"/>
          </ac:spMkLst>
        </pc:spChg>
        <pc:spChg chg="mod">
          <ac:chgData name="Huanwen WANG" userId="b5e6aab9-a7da-4b68-a175-a15a26c2a3f4" providerId="ADAL" clId="{9F3AF68E-6F89-854E-A6DE-F909E398231E}" dt="2023-08-30T05:48:25.393" v="3344" actId="14100"/>
          <ac:spMkLst>
            <pc:docMk/>
            <pc:sldMk cId="0" sldId="302"/>
            <ac:spMk id="63510" creationId="{512D33C6-D6E1-F891-34EB-8DC3B4AF087B}"/>
          </ac:spMkLst>
        </pc:spChg>
        <pc:graphicFrameChg chg="del mod">
          <ac:chgData name="Huanwen WANG" userId="b5e6aab9-a7da-4b68-a175-a15a26c2a3f4" providerId="ADAL" clId="{9F3AF68E-6F89-854E-A6DE-F909E398231E}" dt="2023-08-30T05:18:03.831" v="3134" actId="478"/>
          <ac:graphicFrameMkLst>
            <pc:docMk/>
            <pc:sldMk cId="0" sldId="302"/>
            <ac:graphicFrameMk id="32790" creationId="{FE4823F6-046B-86C0-0CF6-85E5DA4693E2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49:50.831" v="3360" actId="478"/>
          <ac:graphicFrameMkLst>
            <pc:docMk/>
            <pc:sldMk cId="0" sldId="302"/>
            <ac:graphicFrameMk id="32791" creationId="{FFB4A3CD-9928-BD8D-F5C6-57ABE193EDB2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51:57.096" v="3407" actId="478"/>
          <ac:graphicFrameMkLst>
            <pc:docMk/>
            <pc:sldMk cId="0" sldId="302"/>
            <ac:graphicFrameMk id="32795" creationId="{A0DC7613-FC4C-1062-145B-1876032D91AF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08:09.502" v="3011" actId="478"/>
          <ac:graphicFrameMkLst>
            <pc:docMk/>
            <pc:sldMk cId="0" sldId="302"/>
            <ac:graphicFrameMk id="59417" creationId="{9717FF14-43F5-73E4-79CA-7ADFDA5E45AF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11:27.549" v="3043" actId="478"/>
          <ac:graphicFrameMkLst>
            <pc:docMk/>
            <pc:sldMk cId="0" sldId="302"/>
            <ac:graphicFrameMk id="59421" creationId="{7409FA55-7EBB-2EB5-C3DC-9053AA16644B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12:39.661" v="3068" actId="478"/>
          <ac:graphicFrameMkLst>
            <pc:docMk/>
            <pc:sldMk cId="0" sldId="302"/>
            <ac:graphicFrameMk id="60421" creationId="{A672D1BF-D4C7-9A10-994F-AF5C3E5FFBE8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51:56.025" v="3406" actId="478"/>
          <ac:graphicFrameMkLst>
            <pc:docMk/>
            <pc:sldMk cId="0" sldId="302"/>
            <ac:graphicFrameMk id="60423" creationId="{1AF88F4C-E357-1B77-1EC2-87C504DE5384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14:09.862" v="3083" actId="478"/>
          <ac:graphicFrameMkLst>
            <pc:docMk/>
            <pc:sldMk cId="0" sldId="302"/>
            <ac:graphicFrameMk id="60425" creationId="{56EC95FF-FDF9-5E2D-4FD6-F57A7AF0FEE4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34:05.694" v="3212" actId="478"/>
          <ac:graphicFrameMkLst>
            <pc:docMk/>
            <pc:sldMk cId="0" sldId="302"/>
            <ac:graphicFrameMk id="61445" creationId="{F7BFA771-EE25-C911-6621-0146B1D29A1D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48:33.649" v="3347" actId="478"/>
          <ac:graphicFrameMkLst>
            <pc:docMk/>
            <pc:sldMk cId="0" sldId="302"/>
            <ac:graphicFrameMk id="61447" creationId="{F5C1F3F3-0487-58D7-7CB4-12F07ED1B5E7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50:03.237" v="3363" actId="478"/>
          <ac:graphicFrameMkLst>
            <pc:docMk/>
            <pc:sldMk cId="0" sldId="302"/>
            <ac:graphicFrameMk id="61470" creationId="{92E93150-51D7-5849-42B8-2F9920FE0CD0}"/>
          </ac:graphicFrameMkLst>
        </pc:graphicFrameChg>
        <pc:graphicFrameChg chg="del">
          <ac:chgData name="Huanwen WANG" userId="b5e6aab9-a7da-4b68-a175-a15a26c2a3f4" providerId="ADAL" clId="{9F3AF68E-6F89-854E-A6DE-F909E398231E}" dt="2023-08-30T04:59:16.601" v="2940" actId="478"/>
          <ac:graphicFrameMkLst>
            <pc:docMk/>
            <pc:sldMk cId="0" sldId="302"/>
            <ac:graphicFrameMk id="63490" creationId="{85F9D628-1B8A-D819-55CB-E7B4BBF40C98}"/>
          </ac:graphicFrameMkLst>
        </pc:graphicFrameChg>
      </pc:sldChg>
      <pc:sldChg chg="addSp delSp modSp mod addAnim delAnim modAnim">
        <pc:chgData name="Huanwen WANG" userId="b5e6aab9-a7da-4b68-a175-a15a26c2a3f4" providerId="ADAL" clId="{9F3AF68E-6F89-854E-A6DE-F909E398231E}" dt="2023-08-30T06:08:03.258" v="3965" actId="58"/>
        <pc:sldMkLst>
          <pc:docMk/>
          <pc:sldMk cId="0" sldId="303"/>
        </pc:sldMkLst>
        <pc:spChg chg="add mod">
          <ac:chgData name="Huanwen WANG" userId="b5e6aab9-a7da-4b68-a175-a15a26c2a3f4" providerId="ADAL" clId="{9F3AF68E-6F89-854E-A6DE-F909E398231E}" dt="2023-08-30T06:00:51.517" v="3696" actId="1076"/>
          <ac:spMkLst>
            <pc:docMk/>
            <pc:sldMk cId="0" sldId="303"/>
            <ac:spMk id="2" creationId="{00BC7E67-273A-1C9E-632F-C9AE5B525759}"/>
          </ac:spMkLst>
        </pc:spChg>
        <pc:spChg chg="add mod">
          <ac:chgData name="Huanwen WANG" userId="b5e6aab9-a7da-4b68-a175-a15a26c2a3f4" providerId="ADAL" clId="{9F3AF68E-6F89-854E-A6DE-F909E398231E}" dt="2023-08-30T06:08:03.258" v="3965" actId="58"/>
          <ac:spMkLst>
            <pc:docMk/>
            <pc:sldMk cId="0" sldId="303"/>
            <ac:spMk id="3" creationId="{B25F6DBA-009A-6D9E-27D8-936FE39FFC6A}"/>
          </ac:spMkLst>
        </pc:spChg>
        <pc:spChg chg="add mod">
          <ac:chgData name="Huanwen WANG" userId="b5e6aab9-a7da-4b68-a175-a15a26c2a3f4" providerId="ADAL" clId="{9F3AF68E-6F89-854E-A6DE-F909E398231E}" dt="2023-08-30T06:05:28.168" v="3924" actId="1076"/>
          <ac:spMkLst>
            <pc:docMk/>
            <pc:sldMk cId="0" sldId="303"/>
            <ac:spMk id="4" creationId="{BF9565DF-28D4-A0B6-F7C4-5364C30B9D3D}"/>
          </ac:spMkLst>
        </pc:spChg>
        <pc:spChg chg="mod">
          <ac:chgData name="Huanwen WANG" userId="b5e6aab9-a7da-4b68-a175-a15a26c2a3f4" providerId="ADAL" clId="{9F3AF68E-6F89-854E-A6DE-F909E398231E}" dt="2023-08-30T05:36:18.164" v="3267" actId="1076"/>
          <ac:spMkLst>
            <pc:docMk/>
            <pc:sldMk cId="0" sldId="303"/>
            <ac:spMk id="60420" creationId="{D1FE6F6D-EB6F-77C0-869E-E3BCCC7A63E9}"/>
          </ac:spMkLst>
        </pc:spChg>
        <pc:spChg chg="mod">
          <ac:chgData name="Huanwen WANG" userId="b5e6aab9-a7da-4b68-a175-a15a26c2a3f4" providerId="ADAL" clId="{9F3AF68E-6F89-854E-A6DE-F909E398231E}" dt="2023-08-30T06:00:55.191" v="3697" actId="1076"/>
          <ac:spMkLst>
            <pc:docMk/>
            <pc:sldMk cId="0" sldId="303"/>
            <ac:spMk id="60422" creationId="{78A1D33E-D605-48ED-BBCA-F16E8A468235}"/>
          </ac:spMkLst>
        </pc:spChg>
        <pc:spChg chg="mod">
          <ac:chgData name="Huanwen WANG" userId="b5e6aab9-a7da-4b68-a175-a15a26c2a3f4" providerId="ADAL" clId="{9F3AF68E-6F89-854E-A6DE-F909E398231E}" dt="2023-08-30T06:03:14.701" v="3829" actId="1076"/>
          <ac:spMkLst>
            <pc:docMk/>
            <pc:sldMk cId="0" sldId="303"/>
            <ac:spMk id="60424" creationId="{98B4D33C-8357-BDB7-A3E7-24714BB5F6B0}"/>
          </ac:spMkLst>
        </pc:spChg>
        <pc:graphicFrameChg chg="del mod">
          <ac:chgData name="Huanwen WANG" userId="b5e6aab9-a7da-4b68-a175-a15a26c2a3f4" providerId="ADAL" clId="{9F3AF68E-6F89-854E-A6DE-F909E398231E}" dt="2023-08-30T06:00:40.778" v="3688" actId="478"/>
          <ac:graphicFrameMkLst>
            <pc:docMk/>
            <pc:sldMk cId="0" sldId="303"/>
            <ac:graphicFrameMk id="60421" creationId="{BF6E878C-9B03-15A4-A44D-B2303DA70088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6:02:55.076" v="3817" actId="478"/>
          <ac:graphicFrameMkLst>
            <pc:docMk/>
            <pc:sldMk cId="0" sldId="303"/>
            <ac:graphicFrameMk id="60423" creationId="{41F5ACC7-B80D-F1F6-E42A-0DB8A821D763}"/>
          </ac:graphicFrameMkLst>
        </pc:graphicFrameChg>
        <pc:graphicFrameChg chg="add del mod">
          <ac:chgData name="Huanwen WANG" userId="b5e6aab9-a7da-4b68-a175-a15a26c2a3f4" providerId="ADAL" clId="{9F3AF68E-6F89-854E-A6DE-F909E398231E}" dt="2023-08-30T06:05:21.821" v="3922" actId="478"/>
          <ac:graphicFrameMkLst>
            <pc:docMk/>
            <pc:sldMk cId="0" sldId="303"/>
            <ac:graphicFrameMk id="60425" creationId="{5FB6D596-7265-D128-6829-86F6BC2F79BE}"/>
          </ac:graphicFrameMkLst>
        </pc:graphicFrameChg>
      </pc:sldChg>
      <pc:sldChg chg="addSp delSp modSp mod delAnim modAnim">
        <pc:chgData name="Huanwen WANG" userId="b5e6aab9-a7da-4b68-a175-a15a26c2a3f4" providerId="ADAL" clId="{9F3AF68E-6F89-854E-A6DE-F909E398231E}" dt="2023-08-30T06:49:28.111" v="4440" actId="20577"/>
        <pc:sldMkLst>
          <pc:docMk/>
          <pc:sldMk cId="0" sldId="304"/>
        </pc:sldMkLst>
        <pc:spChg chg="add del mod">
          <ac:chgData name="Huanwen WANG" userId="b5e6aab9-a7da-4b68-a175-a15a26c2a3f4" providerId="ADAL" clId="{9F3AF68E-6F89-854E-A6DE-F909E398231E}" dt="2023-08-30T06:08:13.091" v="3967" actId="478"/>
          <ac:spMkLst>
            <pc:docMk/>
            <pc:sldMk cId="0" sldId="304"/>
            <ac:spMk id="2" creationId="{1C1A4CF4-B396-EBEF-42CA-5C17CF132D31}"/>
          </ac:spMkLst>
        </pc:spChg>
        <pc:spChg chg="add mod">
          <ac:chgData name="Huanwen WANG" userId="b5e6aab9-a7da-4b68-a175-a15a26c2a3f4" providerId="ADAL" clId="{9F3AF68E-6F89-854E-A6DE-F909E398231E}" dt="2023-08-30T06:15:01.446" v="4295" actId="1076"/>
          <ac:spMkLst>
            <pc:docMk/>
            <pc:sldMk cId="0" sldId="304"/>
            <ac:spMk id="3" creationId="{D26D82D0-70F9-C0E4-966E-1B50CF176877}"/>
          </ac:spMkLst>
        </pc:spChg>
        <pc:spChg chg="add mod">
          <ac:chgData name="Huanwen WANG" userId="b5e6aab9-a7da-4b68-a175-a15a26c2a3f4" providerId="ADAL" clId="{9F3AF68E-6F89-854E-A6DE-F909E398231E}" dt="2023-08-30T06:15:18.359" v="4300" actId="1076"/>
          <ac:spMkLst>
            <pc:docMk/>
            <pc:sldMk cId="0" sldId="304"/>
            <ac:spMk id="4" creationId="{3FB27A63-9F63-B9F0-76DC-4AE1CD9FCF26}"/>
          </ac:spMkLst>
        </pc:spChg>
        <pc:spChg chg="add mod">
          <ac:chgData name="Huanwen WANG" userId="b5e6aab9-a7da-4b68-a175-a15a26c2a3f4" providerId="ADAL" clId="{9F3AF68E-6F89-854E-A6DE-F909E398231E}" dt="2023-08-30T06:49:28.111" v="4440" actId="20577"/>
          <ac:spMkLst>
            <pc:docMk/>
            <pc:sldMk cId="0" sldId="304"/>
            <ac:spMk id="5" creationId="{4A0B489E-BCEB-54F2-7CE0-34205DAF9340}"/>
          </ac:spMkLst>
        </pc:spChg>
        <pc:spChg chg="add mod">
          <ac:chgData name="Huanwen WANG" userId="b5e6aab9-a7da-4b68-a175-a15a26c2a3f4" providerId="ADAL" clId="{9F3AF68E-6F89-854E-A6DE-F909E398231E}" dt="2023-08-30T06:49:21.395" v="4435" actId="20577"/>
          <ac:spMkLst>
            <pc:docMk/>
            <pc:sldMk cId="0" sldId="304"/>
            <ac:spMk id="6" creationId="{29FAB01D-92F0-F89E-6B4B-C0B885E59169}"/>
          </ac:spMkLst>
        </pc:spChg>
        <pc:spChg chg="add del mod">
          <ac:chgData name="Huanwen WANG" userId="b5e6aab9-a7da-4b68-a175-a15a26c2a3f4" providerId="ADAL" clId="{9F3AF68E-6F89-854E-A6DE-F909E398231E}" dt="2023-08-30T06:14:23.441" v="4283" actId="478"/>
          <ac:spMkLst>
            <pc:docMk/>
            <pc:sldMk cId="0" sldId="304"/>
            <ac:spMk id="8" creationId="{C393FEC2-F480-A96A-CB00-DEE4849750E0}"/>
          </ac:spMkLst>
        </pc:spChg>
        <pc:spChg chg="mod">
          <ac:chgData name="Huanwen WANG" userId="b5e6aab9-a7da-4b68-a175-a15a26c2a3f4" providerId="ADAL" clId="{9F3AF68E-6F89-854E-A6DE-F909E398231E}" dt="2023-08-30T06:15:09.251" v="4298" actId="14100"/>
          <ac:spMkLst>
            <pc:docMk/>
            <pc:sldMk cId="0" sldId="304"/>
            <ac:spMk id="61442" creationId="{A60CF9D8-A7D2-8B35-C310-DCF2183C8B7F}"/>
          </ac:spMkLst>
        </pc:spChg>
        <pc:spChg chg="mod">
          <ac:chgData name="Huanwen WANG" userId="b5e6aab9-a7da-4b68-a175-a15a26c2a3f4" providerId="ADAL" clId="{9F3AF68E-6F89-854E-A6DE-F909E398231E}" dt="2023-08-30T06:14:59.428" v="4294" actId="1076"/>
          <ac:spMkLst>
            <pc:docMk/>
            <pc:sldMk cId="0" sldId="304"/>
            <ac:spMk id="61444" creationId="{393FD469-C2FD-3C9B-E4D4-26FEB4992FCA}"/>
          </ac:spMkLst>
        </pc:spChg>
        <pc:spChg chg="mod">
          <ac:chgData name="Huanwen WANG" userId="b5e6aab9-a7da-4b68-a175-a15a26c2a3f4" providerId="ADAL" clId="{9F3AF68E-6F89-854E-A6DE-F909E398231E}" dt="2023-08-30T06:14:34.266" v="4287" actId="1076"/>
          <ac:spMkLst>
            <pc:docMk/>
            <pc:sldMk cId="0" sldId="304"/>
            <ac:spMk id="61446" creationId="{B8DC5C26-ED34-3E0F-EA51-2A5DBEC22572}"/>
          </ac:spMkLst>
        </pc:spChg>
        <pc:spChg chg="mod">
          <ac:chgData name="Huanwen WANG" userId="b5e6aab9-a7da-4b68-a175-a15a26c2a3f4" providerId="ADAL" clId="{9F3AF68E-6F89-854E-A6DE-F909E398231E}" dt="2023-08-30T06:14:38.685" v="4288" actId="14100"/>
          <ac:spMkLst>
            <pc:docMk/>
            <pc:sldMk cId="0" sldId="304"/>
            <ac:spMk id="61469" creationId="{8BA579BA-A7F5-6652-1F55-88D02E9B4F57}"/>
          </ac:spMkLst>
        </pc:spChg>
        <pc:graphicFrameChg chg="del mod">
          <ac:chgData name="Huanwen WANG" userId="b5e6aab9-a7da-4b68-a175-a15a26c2a3f4" providerId="ADAL" clId="{9F3AF68E-6F89-854E-A6DE-F909E398231E}" dt="2023-08-30T06:09:52.131" v="4045" actId="478"/>
          <ac:graphicFrameMkLst>
            <pc:docMk/>
            <pc:sldMk cId="0" sldId="304"/>
            <ac:graphicFrameMk id="61445" creationId="{AC0F313B-3BF9-D074-71AB-9E68F2B6F0D3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6:13:37.630" v="4259" actId="478"/>
          <ac:graphicFrameMkLst>
            <pc:docMk/>
            <pc:sldMk cId="0" sldId="304"/>
            <ac:graphicFrameMk id="61447" creationId="{7B1785EC-E0CB-6BE9-B01E-AB6A9FF6731E}"/>
          </ac:graphicFrameMkLst>
        </pc:graphicFrameChg>
        <pc:graphicFrameChg chg="mod">
          <ac:chgData name="Huanwen WANG" userId="b5e6aab9-a7da-4b68-a175-a15a26c2a3f4" providerId="ADAL" clId="{9F3AF68E-6F89-854E-A6DE-F909E398231E}" dt="2023-08-30T06:15:13.138" v="4299" actId="1076"/>
          <ac:graphicFrameMkLst>
            <pc:docMk/>
            <pc:sldMk cId="0" sldId="304"/>
            <ac:graphicFrameMk id="61448" creationId="{E1EEC20D-4DB9-421D-D536-5B3517AA4D39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6:14:20.948" v="4282" actId="478"/>
          <ac:graphicFrameMkLst>
            <pc:docMk/>
            <pc:sldMk cId="0" sldId="304"/>
            <ac:graphicFrameMk id="61466" creationId="{239A16FA-7CAD-7D6D-1866-CA06F0624E55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6:14:25.353" v="4284" actId="478"/>
          <ac:graphicFrameMkLst>
            <pc:docMk/>
            <pc:sldMk cId="0" sldId="304"/>
            <ac:graphicFrameMk id="61470" creationId="{B14DD668-EE8A-06E7-267E-40A17342A052}"/>
          </ac:graphicFrameMkLst>
        </pc:graphicFrameChg>
      </pc:sldChg>
      <pc:sldChg chg="addSp delSp modSp mod">
        <pc:chgData name="Huanwen WANG" userId="b5e6aab9-a7da-4b68-a175-a15a26c2a3f4" providerId="ADAL" clId="{9F3AF68E-6F89-854E-A6DE-F909E398231E}" dt="2023-08-30T00:59:48.400" v="946" actId="478"/>
        <pc:sldMkLst>
          <pc:docMk/>
          <pc:sldMk cId="0" sldId="305"/>
        </pc:sldMkLst>
        <pc:spChg chg="add mod">
          <ac:chgData name="Huanwen WANG" userId="b5e6aab9-a7da-4b68-a175-a15a26c2a3f4" providerId="ADAL" clId="{9F3AF68E-6F89-854E-A6DE-F909E398231E}" dt="2023-08-29T14:23:50.928" v="695"/>
          <ac:spMkLst>
            <pc:docMk/>
            <pc:sldMk cId="0" sldId="305"/>
            <ac:spMk id="2" creationId="{DE0EEA70-11A7-BC79-C4B7-6582B6638E4C}"/>
          </ac:spMkLst>
        </pc:spChg>
        <pc:spChg chg="add mod">
          <ac:chgData name="Huanwen WANG" userId="b5e6aab9-a7da-4b68-a175-a15a26c2a3f4" providerId="ADAL" clId="{9F3AF68E-6F89-854E-A6DE-F909E398231E}" dt="2023-08-29T14:23:50.928" v="695"/>
          <ac:spMkLst>
            <pc:docMk/>
            <pc:sldMk cId="0" sldId="305"/>
            <ac:spMk id="4" creationId="{A07326F1-7665-4C1A-8AC6-0C4A1398F2E4}"/>
          </ac:spMkLst>
        </pc:spChg>
        <pc:spChg chg="add mod">
          <ac:chgData name="Huanwen WANG" userId="b5e6aab9-a7da-4b68-a175-a15a26c2a3f4" providerId="ADAL" clId="{9F3AF68E-6F89-854E-A6DE-F909E398231E}" dt="2023-08-29T14:24:47.326" v="707" actId="1076"/>
          <ac:spMkLst>
            <pc:docMk/>
            <pc:sldMk cId="0" sldId="305"/>
            <ac:spMk id="5" creationId="{8EF91D34-CE90-2367-5BD6-6ED4AC12C3D0}"/>
          </ac:spMkLst>
        </pc:spChg>
        <pc:spChg chg="add mod">
          <ac:chgData name="Huanwen WANG" userId="b5e6aab9-a7da-4b68-a175-a15a26c2a3f4" providerId="ADAL" clId="{9F3AF68E-6F89-854E-A6DE-F909E398231E}" dt="2023-08-29T14:30:13.071" v="875" actId="207"/>
          <ac:spMkLst>
            <pc:docMk/>
            <pc:sldMk cId="0" sldId="305"/>
            <ac:spMk id="6" creationId="{B70E90C4-E892-DD6D-7F90-9D336DAF1E4C}"/>
          </ac:spMkLst>
        </pc:spChg>
        <pc:spChg chg="add mod">
          <ac:chgData name="Huanwen WANG" userId="b5e6aab9-a7da-4b68-a175-a15a26c2a3f4" providerId="ADAL" clId="{9F3AF68E-6F89-854E-A6DE-F909E398231E}" dt="2023-08-29T14:30:09.745" v="874" actId="207"/>
          <ac:spMkLst>
            <pc:docMk/>
            <pc:sldMk cId="0" sldId="305"/>
            <ac:spMk id="7" creationId="{AD46DDF5-1C94-5040-7BDD-6926B99F9168}"/>
          </ac:spMkLst>
        </pc:spChg>
        <pc:spChg chg="del">
          <ac:chgData name="Huanwen WANG" userId="b5e6aab9-a7da-4b68-a175-a15a26c2a3f4" providerId="ADAL" clId="{9F3AF68E-6F89-854E-A6DE-F909E398231E}" dt="2023-08-29T14:23:46.585" v="692" actId="478"/>
          <ac:spMkLst>
            <pc:docMk/>
            <pc:sldMk cId="0" sldId="305"/>
            <ac:spMk id="50177" creationId="{B707B597-BCE1-07DA-1118-41AFE947E854}"/>
          </ac:spMkLst>
        </pc:spChg>
        <pc:spChg chg="mod">
          <ac:chgData name="Huanwen WANG" userId="b5e6aab9-a7da-4b68-a175-a15a26c2a3f4" providerId="ADAL" clId="{9F3AF68E-6F89-854E-A6DE-F909E398231E}" dt="2023-08-29T14:25:15.419" v="719" actId="1076"/>
          <ac:spMkLst>
            <pc:docMk/>
            <pc:sldMk cId="0" sldId="305"/>
            <ac:spMk id="50178" creationId="{1AC5F6AA-15AD-EB4C-841A-6FD2A7AA84C0}"/>
          </ac:spMkLst>
        </pc:spChg>
        <pc:spChg chg="del">
          <ac:chgData name="Huanwen WANG" userId="b5e6aab9-a7da-4b68-a175-a15a26c2a3f4" providerId="ADAL" clId="{9F3AF68E-6F89-854E-A6DE-F909E398231E}" dt="2023-08-29T14:23:50.339" v="694" actId="478"/>
          <ac:spMkLst>
            <pc:docMk/>
            <pc:sldMk cId="0" sldId="305"/>
            <ac:spMk id="50180" creationId="{B6DD32F8-A36A-7F5D-6CE6-F253C7EA8185}"/>
          </ac:spMkLst>
        </pc:spChg>
        <pc:spChg chg="del">
          <ac:chgData name="Huanwen WANG" userId="b5e6aab9-a7da-4b68-a175-a15a26c2a3f4" providerId="ADAL" clId="{9F3AF68E-6F89-854E-A6DE-F909E398231E}" dt="2023-08-29T14:23:48.663" v="693" actId="478"/>
          <ac:spMkLst>
            <pc:docMk/>
            <pc:sldMk cId="0" sldId="305"/>
            <ac:spMk id="50181" creationId="{4DA4AE46-A6D1-3180-4067-6EADB4F47738}"/>
          </ac:spMkLst>
        </pc:spChg>
        <pc:spChg chg="mod">
          <ac:chgData name="Huanwen WANG" userId="b5e6aab9-a7da-4b68-a175-a15a26c2a3f4" providerId="ADAL" clId="{9F3AF68E-6F89-854E-A6DE-F909E398231E}" dt="2023-08-29T14:24:54.359" v="709" actId="1076"/>
          <ac:spMkLst>
            <pc:docMk/>
            <pc:sldMk cId="0" sldId="305"/>
            <ac:spMk id="50182" creationId="{86EB7F7B-2BEA-1A22-F5FC-609C0D055A01}"/>
          </ac:spMkLst>
        </pc:spChg>
        <pc:spChg chg="del">
          <ac:chgData name="Huanwen WANG" userId="b5e6aab9-a7da-4b68-a175-a15a26c2a3f4" providerId="ADAL" clId="{9F3AF68E-6F89-854E-A6DE-F909E398231E}" dt="2023-08-29T14:24:40.721" v="705" actId="478"/>
          <ac:spMkLst>
            <pc:docMk/>
            <pc:sldMk cId="0" sldId="305"/>
            <ac:spMk id="50183" creationId="{997BFFE5-ED4C-EE58-7EB1-98BEA5574863}"/>
          </ac:spMkLst>
        </pc:spChg>
        <pc:spChg chg="mod">
          <ac:chgData name="Huanwen WANG" userId="b5e6aab9-a7da-4b68-a175-a15a26c2a3f4" providerId="ADAL" clId="{9F3AF68E-6F89-854E-A6DE-F909E398231E}" dt="2023-08-29T14:24:49.551" v="708" actId="1076"/>
          <ac:spMkLst>
            <pc:docMk/>
            <pc:sldMk cId="0" sldId="305"/>
            <ac:spMk id="50184" creationId="{43ADAF2E-73FC-12B6-8D2A-0AC7B9D94181}"/>
          </ac:spMkLst>
        </pc:spChg>
        <pc:graphicFrameChg chg="add mod">
          <ac:chgData name="Huanwen WANG" userId="b5e6aab9-a7da-4b68-a175-a15a26c2a3f4" providerId="ADAL" clId="{9F3AF68E-6F89-854E-A6DE-F909E398231E}" dt="2023-08-29T14:23:50.928" v="695"/>
          <ac:graphicFrameMkLst>
            <pc:docMk/>
            <pc:sldMk cId="0" sldId="305"/>
            <ac:graphicFrameMk id="3" creationId="{37D93805-DDC3-8E60-9A40-F5755DD32E6C}"/>
          </ac:graphicFrameMkLst>
        </pc:graphicFrameChg>
        <pc:graphicFrameChg chg="del mod">
          <ac:chgData name="Huanwen WANG" userId="b5e6aab9-a7da-4b68-a175-a15a26c2a3f4" providerId="ADAL" clId="{9F3AF68E-6F89-854E-A6DE-F909E398231E}" dt="2023-08-29T14:27:53.037" v="782" actId="478"/>
          <ac:graphicFrameMkLst>
            <pc:docMk/>
            <pc:sldMk cId="0" sldId="305"/>
            <ac:graphicFrameMk id="50179" creationId="{62EFECCE-9D11-716C-3BD2-F8AF4A414841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0:59:48.400" v="946" actId="478"/>
          <ac:graphicFrameMkLst>
            <pc:docMk/>
            <pc:sldMk cId="0" sldId="305"/>
            <ac:graphicFrameMk id="50185" creationId="{364FDFD7-A19A-C7BD-7492-0207F4EC206E}"/>
          </ac:graphicFrameMkLst>
        </pc:graphicFrameChg>
      </pc:sldChg>
      <pc:sldChg chg="del">
        <pc:chgData name="Huanwen WANG" userId="b5e6aab9-a7da-4b68-a175-a15a26c2a3f4" providerId="ADAL" clId="{9F3AF68E-6F89-854E-A6DE-F909E398231E}" dt="2023-08-30T04:17:37.505" v="2435" actId="2696"/>
        <pc:sldMkLst>
          <pc:docMk/>
          <pc:sldMk cId="0" sldId="306"/>
        </pc:sldMkLst>
      </pc:sldChg>
      <pc:sldChg chg="addSp delSp modSp mod delAnim modAnim">
        <pc:chgData name="Huanwen WANG" userId="b5e6aab9-a7da-4b68-a175-a15a26c2a3f4" providerId="ADAL" clId="{9F3AF68E-6F89-854E-A6DE-F909E398231E}" dt="2023-08-30T06:48:04.868" v="4425" actId="20577"/>
        <pc:sldMkLst>
          <pc:docMk/>
          <pc:sldMk cId="0" sldId="307"/>
        </pc:sldMkLst>
        <pc:spChg chg="add mod">
          <ac:chgData name="Huanwen WANG" userId="b5e6aab9-a7da-4b68-a175-a15a26c2a3f4" providerId="ADAL" clId="{9F3AF68E-6F89-854E-A6DE-F909E398231E}" dt="2023-08-30T06:48:04.868" v="4425" actId="20577"/>
          <ac:spMkLst>
            <pc:docMk/>
            <pc:sldMk cId="0" sldId="307"/>
            <ac:spMk id="2" creationId="{F8EA8296-74B6-84AF-C146-DBB997441386}"/>
          </ac:spMkLst>
        </pc:spChg>
        <pc:spChg chg="add mod">
          <ac:chgData name="Huanwen WANG" userId="b5e6aab9-a7da-4b68-a175-a15a26c2a3f4" providerId="ADAL" clId="{9F3AF68E-6F89-854E-A6DE-F909E398231E}" dt="2023-08-30T05:35:57.117" v="3263"/>
          <ac:spMkLst>
            <pc:docMk/>
            <pc:sldMk cId="0" sldId="307"/>
            <ac:spMk id="3" creationId="{E887D206-6C26-BEDB-BB46-288E012C6016}"/>
          </ac:spMkLst>
        </pc:spChg>
        <pc:spChg chg="add mod">
          <ac:chgData name="Huanwen WANG" userId="b5e6aab9-a7da-4b68-a175-a15a26c2a3f4" providerId="ADAL" clId="{9F3AF68E-6F89-854E-A6DE-F909E398231E}" dt="2023-08-30T05:36:01.421" v="3264"/>
          <ac:spMkLst>
            <pc:docMk/>
            <pc:sldMk cId="0" sldId="307"/>
            <ac:spMk id="4" creationId="{42C42718-697F-5216-954C-5EC89A5ADA60}"/>
          </ac:spMkLst>
        </pc:spChg>
        <pc:spChg chg="add mod">
          <ac:chgData name="Huanwen WANG" userId="b5e6aab9-a7da-4b68-a175-a15a26c2a3f4" providerId="ADAL" clId="{9F3AF68E-6F89-854E-A6DE-F909E398231E}" dt="2023-08-30T05:55:50.341" v="3470" actId="1076"/>
          <ac:spMkLst>
            <pc:docMk/>
            <pc:sldMk cId="0" sldId="307"/>
            <ac:spMk id="5" creationId="{FB0EE656-C158-4F5A-DEEB-F3308DE2952F}"/>
          </ac:spMkLst>
        </pc:spChg>
        <pc:spChg chg="add mod">
          <ac:chgData name="Huanwen WANG" userId="b5e6aab9-a7da-4b68-a175-a15a26c2a3f4" providerId="ADAL" clId="{9F3AF68E-6F89-854E-A6DE-F909E398231E}" dt="2023-08-30T05:58:44.367" v="3590" actId="1076"/>
          <ac:spMkLst>
            <pc:docMk/>
            <pc:sldMk cId="0" sldId="307"/>
            <ac:spMk id="6" creationId="{C8F1537C-5927-6201-DC04-2B4C0D51A30B}"/>
          </ac:spMkLst>
        </pc:spChg>
        <pc:spChg chg="del">
          <ac:chgData name="Huanwen WANG" userId="b5e6aab9-a7da-4b68-a175-a15a26c2a3f4" providerId="ADAL" clId="{9F3AF68E-6F89-854E-A6DE-F909E398231E}" dt="2023-08-30T05:36:03.356" v="3265" actId="478"/>
          <ac:spMkLst>
            <pc:docMk/>
            <pc:sldMk cId="0" sldId="307"/>
            <ac:spMk id="59399" creationId="{88010792-D0A8-2B22-787E-B557F11E19B5}"/>
          </ac:spMkLst>
        </pc:spChg>
        <pc:spChg chg="mod">
          <ac:chgData name="Huanwen WANG" userId="b5e6aab9-a7da-4b68-a175-a15a26c2a3f4" providerId="ADAL" clId="{9F3AF68E-6F89-854E-A6DE-F909E398231E}" dt="2023-08-30T05:58:56.779" v="3591" actId="14100"/>
          <ac:spMkLst>
            <pc:docMk/>
            <pc:sldMk cId="0" sldId="307"/>
            <ac:spMk id="59416" creationId="{A2A24395-94DE-82DD-976A-B92DC0947823}"/>
          </ac:spMkLst>
        </pc:spChg>
        <pc:spChg chg="mod">
          <ac:chgData name="Huanwen WANG" userId="b5e6aab9-a7da-4b68-a175-a15a26c2a3f4" providerId="ADAL" clId="{9F3AF68E-6F89-854E-A6DE-F909E398231E}" dt="2023-08-30T05:58:59.761" v="3592" actId="14100"/>
          <ac:spMkLst>
            <pc:docMk/>
            <pc:sldMk cId="0" sldId="307"/>
            <ac:spMk id="59420" creationId="{FD0A9C2A-0CC5-909B-F4A0-45DB1C240E72}"/>
          </ac:spMkLst>
        </pc:spChg>
        <pc:spChg chg="del">
          <ac:chgData name="Huanwen WANG" userId="b5e6aab9-a7da-4b68-a175-a15a26c2a3f4" providerId="ADAL" clId="{9F3AF68E-6F89-854E-A6DE-F909E398231E}" dt="2023-08-30T05:35:54.039" v="3260" actId="478"/>
          <ac:spMkLst>
            <pc:docMk/>
            <pc:sldMk cId="0" sldId="307"/>
            <ac:spMk id="64513" creationId="{40D219E2-48E1-D945-A4D5-F06F8EE95B98}"/>
          </ac:spMkLst>
        </pc:spChg>
        <pc:spChg chg="del">
          <ac:chgData name="Huanwen WANG" userId="b5e6aab9-a7da-4b68-a175-a15a26c2a3f4" providerId="ADAL" clId="{9F3AF68E-6F89-854E-A6DE-F909E398231E}" dt="2023-08-30T05:35:56.690" v="3262" actId="478"/>
          <ac:spMkLst>
            <pc:docMk/>
            <pc:sldMk cId="0" sldId="307"/>
            <ac:spMk id="64516" creationId="{2337681E-DE3C-7A24-EC4E-88A50CD79D43}"/>
          </ac:spMkLst>
        </pc:spChg>
        <pc:graphicFrameChg chg="del mod">
          <ac:chgData name="Huanwen WANG" userId="b5e6aab9-a7da-4b68-a175-a15a26c2a3f4" providerId="ADAL" clId="{9F3AF68E-6F89-854E-A6DE-F909E398231E}" dt="2023-08-30T05:55:45.741" v="3469" actId="478"/>
          <ac:graphicFrameMkLst>
            <pc:docMk/>
            <pc:sldMk cId="0" sldId="307"/>
            <ac:graphicFrameMk id="59417" creationId="{6C57299D-4682-ABA9-DD30-DA4DD7316CB1}"/>
          </ac:graphicFrameMkLst>
        </pc:graphicFrameChg>
        <pc:graphicFrameChg chg="del mod">
          <ac:chgData name="Huanwen WANG" userId="b5e6aab9-a7da-4b68-a175-a15a26c2a3f4" providerId="ADAL" clId="{9F3AF68E-6F89-854E-A6DE-F909E398231E}" dt="2023-08-30T05:57:50.461" v="3587" actId="478"/>
          <ac:graphicFrameMkLst>
            <pc:docMk/>
            <pc:sldMk cId="0" sldId="307"/>
            <ac:graphicFrameMk id="59421" creationId="{BDC278E2-B574-5B41-80B6-065CC63AD13E}"/>
          </ac:graphicFrameMkLst>
        </pc:graphicFrameChg>
        <pc:graphicFrameChg chg="del">
          <ac:chgData name="Huanwen WANG" userId="b5e6aab9-a7da-4b68-a175-a15a26c2a3f4" providerId="ADAL" clId="{9F3AF68E-6F89-854E-A6DE-F909E398231E}" dt="2023-08-30T05:35:55.156" v="3261" actId="478"/>
          <ac:graphicFrameMkLst>
            <pc:docMk/>
            <pc:sldMk cId="0" sldId="307"/>
            <ac:graphicFrameMk id="64514" creationId="{AF2CCF07-31FE-36AD-17AF-150DF9963F5E}"/>
          </ac:graphicFrameMkLst>
        </pc:graphicFrameChg>
      </pc:sldChg>
      <pc:sldChg chg="modSp mod modAnim">
        <pc:chgData name="Huanwen WANG" userId="b5e6aab9-a7da-4b68-a175-a15a26c2a3f4" providerId="ADAL" clId="{9F3AF68E-6F89-854E-A6DE-F909E398231E}" dt="2023-08-31T01:33:14.538" v="4517"/>
        <pc:sldMkLst>
          <pc:docMk/>
          <pc:sldMk cId="0" sldId="308"/>
        </pc:sldMkLst>
        <pc:spChg chg="mod">
          <ac:chgData name="Huanwen WANG" userId="b5e6aab9-a7da-4b68-a175-a15a26c2a3f4" providerId="ADAL" clId="{9F3AF68E-6F89-854E-A6DE-F909E398231E}" dt="2023-08-30T04:46:28.400" v="2904" actId="14100"/>
          <ac:spMkLst>
            <pc:docMk/>
            <pc:sldMk cId="0" sldId="308"/>
            <ac:spMk id="62465" creationId="{836862D6-E87A-A050-5DB4-845075D281A0}"/>
          </ac:spMkLst>
        </pc:spChg>
        <pc:spChg chg="mod">
          <ac:chgData name="Huanwen WANG" userId="b5e6aab9-a7da-4b68-a175-a15a26c2a3f4" providerId="ADAL" clId="{9F3AF68E-6F89-854E-A6DE-F909E398231E}" dt="2023-08-31T01:28:04.432" v="4478" actId="1076"/>
          <ac:spMkLst>
            <pc:docMk/>
            <pc:sldMk cId="0" sldId="308"/>
            <ac:spMk id="62487" creationId="{954253CF-BF13-4BF8-13B7-E3BF32B8533D}"/>
          </ac:spMkLst>
        </pc:spChg>
        <pc:spChg chg="mod">
          <ac:chgData name="Huanwen WANG" userId="b5e6aab9-a7da-4b68-a175-a15a26c2a3f4" providerId="ADAL" clId="{9F3AF68E-6F89-854E-A6DE-F909E398231E}" dt="2023-08-31T01:30:36.184" v="4493" actId="1038"/>
          <ac:spMkLst>
            <pc:docMk/>
            <pc:sldMk cId="0" sldId="308"/>
            <ac:spMk id="62492" creationId="{5D6AC647-CCDA-E7C6-F188-8AA4DE9C15C6}"/>
          </ac:spMkLst>
        </pc:spChg>
        <pc:spChg chg="mod">
          <ac:chgData name="Huanwen WANG" userId="b5e6aab9-a7da-4b68-a175-a15a26c2a3f4" providerId="ADAL" clId="{9F3AF68E-6F89-854E-A6DE-F909E398231E}" dt="2023-08-31T01:30:36.184" v="4493" actId="1038"/>
          <ac:spMkLst>
            <pc:docMk/>
            <pc:sldMk cId="0" sldId="308"/>
            <ac:spMk id="62493" creationId="{24BF1F65-2BA1-555A-3F71-BB2E1281F059}"/>
          </ac:spMkLst>
        </pc:spChg>
        <pc:spChg chg="mod">
          <ac:chgData name="Huanwen WANG" userId="b5e6aab9-a7da-4b68-a175-a15a26c2a3f4" providerId="ADAL" clId="{9F3AF68E-6F89-854E-A6DE-F909E398231E}" dt="2023-08-31T01:30:43.359" v="4494" actId="14100"/>
          <ac:spMkLst>
            <pc:docMk/>
            <pc:sldMk cId="0" sldId="308"/>
            <ac:spMk id="62494" creationId="{20965517-34F4-0CD0-19C4-FE0377B5D9A6}"/>
          </ac:spMkLst>
        </pc:spChg>
        <pc:spChg chg="mod">
          <ac:chgData name="Huanwen WANG" userId="b5e6aab9-a7da-4b68-a175-a15a26c2a3f4" providerId="ADAL" clId="{9F3AF68E-6F89-854E-A6DE-F909E398231E}" dt="2023-08-31T01:30:46.060" v="4495" actId="1076"/>
          <ac:spMkLst>
            <pc:docMk/>
            <pc:sldMk cId="0" sldId="308"/>
            <ac:spMk id="62495" creationId="{6C973D71-68B3-9D22-6D8D-86AEF276E98F}"/>
          </ac:spMkLst>
        </pc:spChg>
        <pc:spChg chg="mod">
          <ac:chgData name="Huanwen WANG" userId="b5e6aab9-a7da-4b68-a175-a15a26c2a3f4" providerId="ADAL" clId="{9F3AF68E-6F89-854E-A6DE-F909E398231E}" dt="2023-08-31T01:29:31.901" v="4486" actId="1076"/>
          <ac:spMkLst>
            <pc:docMk/>
            <pc:sldMk cId="0" sldId="308"/>
            <ac:spMk id="62496" creationId="{F8C6A660-E7AF-0F9B-B666-BBC07CF32089}"/>
          </ac:spMkLst>
        </pc:spChg>
        <pc:spChg chg="mod">
          <ac:chgData name="Huanwen WANG" userId="b5e6aab9-a7da-4b68-a175-a15a26c2a3f4" providerId="ADAL" clId="{9F3AF68E-6F89-854E-A6DE-F909E398231E}" dt="2023-08-31T01:30:05.865" v="4488" actId="1076"/>
          <ac:spMkLst>
            <pc:docMk/>
            <pc:sldMk cId="0" sldId="308"/>
            <ac:spMk id="62497" creationId="{BFB5DB10-66BA-22F5-4102-AB7B38C1AB92}"/>
          </ac:spMkLst>
        </pc:spChg>
        <pc:spChg chg="mod">
          <ac:chgData name="Huanwen WANG" userId="b5e6aab9-a7da-4b68-a175-a15a26c2a3f4" providerId="ADAL" clId="{9F3AF68E-6F89-854E-A6DE-F909E398231E}" dt="2023-08-31T01:31:21.849" v="4501" actId="1038"/>
          <ac:spMkLst>
            <pc:docMk/>
            <pc:sldMk cId="0" sldId="308"/>
            <ac:spMk id="62509" creationId="{6347FCDC-FF2A-CB49-E3C4-5DA645D42B67}"/>
          </ac:spMkLst>
        </pc:spChg>
        <pc:spChg chg="mod">
          <ac:chgData name="Huanwen WANG" userId="b5e6aab9-a7da-4b68-a175-a15a26c2a3f4" providerId="ADAL" clId="{9F3AF68E-6F89-854E-A6DE-F909E398231E}" dt="2023-08-31T01:31:21.849" v="4501" actId="1038"/>
          <ac:spMkLst>
            <pc:docMk/>
            <pc:sldMk cId="0" sldId="308"/>
            <ac:spMk id="62510" creationId="{39263F05-8349-21AC-16B1-CB0B43F92E15}"/>
          </ac:spMkLst>
        </pc:spChg>
        <pc:spChg chg="mod">
          <ac:chgData name="Huanwen WANG" userId="b5e6aab9-a7da-4b68-a175-a15a26c2a3f4" providerId="ADAL" clId="{9F3AF68E-6F89-854E-A6DE-F909E398231E}" dt="2023-08-31T01:31:37.306" v="4506" actId="1076"/>
          <ac:spMkLst>
            <pc:docMk/>
            <pc:sldMk cId="0" sldId="308"/>
            <ac:spMk id="62512" creationId="{4925E0A5-3D90-741F-B384-E9F36F0C87AA}"/>
          </ac:spMkLst>
        </pc:spChg>
        <pc:spChg chg="mod">
          <ac:chgData name="Huanwen WANG" userId="b5e6aab9-a7da-4b68-a175-a15a26c2a3f4" providerId="ADAL" clId="{9F3AF68E-6F89-854E-A6DE-F909E398231E}" dt="2023-08-31T01:31:18.555" v="4498" actId="1076"/>
          <ac:spMkLst>
            <pc:docMk/>
            <pc:sldMk cId="0" sldId="308"/>
            <ac:spMk id="62513" creationId="{AE0D7EC0-A45C-6F0C-E32F-643B830E0DC4}"/>
          </ac:spMkLst>
        </pc:spChg>
        <pc:spChg chg="mod">
          <ac:chgData name="Huanwen WANG" userId="b5e6aab9-a7da-4b68-a175-a15a26c2a3f4" providerId="ADAL" clId="{9F3AF68E-6F89-854E-A6DE-F909E398231E}" dt="2023-08-31T01:31:55.082" v="4509" actId="1038"/>
          <ac:spMkLst>
            <pc:docMk/>
            <pc:sldMk cId="0" sldId="308"/>
            <ac:spMk id="62519" creationId="{0FA94942-A35A-F502-7E9B-BF25C1E2B9CD}"/>
          </ac:spMkLst>
        </pc:spChg>
        <pc:spChg chg="mod">
          <ac:chgData name="Huanwen WANG" userId="b5e6aab9-a7da-4b68-a175-a15a26c2a3f4" providerId="ADAL" clId="{9F3AF68E-6F89-854E-A6DE-F909E398231E}" dt="2023-08-31T01:32:57.058" v="4514" actId="14100"/>
          <ac:spMkLst>
            <pc:docMk/>
            <pc:sldMk cId="0" sldId="308"/>
            <ac:spMk id="62524" creationId="{AD8B6E6A-B3A7-9909-7F30-08B3DE0BAF32}"/>
          </ac:spMkLst>
        </pc:spChg>
      </pc:sldChg>
      <pc:sldChg chg="delSp modSp mod delAnim modAnim">
        <pc:chgData name="Huanwen WANG" userId="b5e6aab9-a7da-4b68-a175-a15a26c2a3f4" providerId="ADAL" clId="{9F3AF68E-6F89-854E-A6DE-F909E398231E}" dt="2023-08-29T13:34:51.593" v="171"/>
        <pc:sldMkLst>
          <pc:docMk/>
          <pc:sldMk cId="597508499" sldId="312"/>
        </pc:sldMkLst>
        <pc:spChg chg="mod topLvl">
          <ac:chgData name="Huanwen WANG" userId="b5e6aab9-a7da-4b68-a175-a15a26c2a3f4" providerId="ADAL" clId="{9F3AF68E-6F89-854E-A6DE-F909E398231E}" dt="2023-08-29T13:34:51.593" v="171"/>
          <ac:spMkLst>
            <pc:docMk/>
            <pc:sldMk cId="597508499" sldId="312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6:52.073" v="57" actId="478"/>
          <ac:grpSpMkLst>
            <pc:docMk/>
            <pc:sldMk cId="597508499" sldId="312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26:52.073" v="57" actId="478"/>
          <ac:graphicFrameMkLst>
            <pc:docMk/>
            <pc:sldMk cId="597508499" sldId="312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30T01:45:33.965" v="1100" actId="1076"/>
        <pc:sldMkLst>
          <pc:docMk/>
          <pc:sldMk cId="2821130673" sldId="314"/>
        </pc:sldMkLst>
        <pc:spChg chg="mod topLvl">
          <ac:chgData name="Huanwen WANG" userId="b5e6aab9-a7da-4b68-a175-a15a26c2a3f4" providerId="ADAL" clId="{9F3AF68E-6F89-854E-A6DE-F909E398231E}" dt="2023-08-29T13:35:00.106" v="172"/>
          <ac:spMkLst>
            <pc:docMk/>
            <pc:sldMk cId="2821130673" sldId="314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8:30.552" v="60" actId="478"/>
          <ac:grpSpMkLst>
            <pc:docMk/>
            <pc:sldMk cId="2821130673" sldId="314"/>
            <ac:grpSpMk id="2" creationId="{5ED069BC-0F45-130C-6A99-B0A7D4618099}"/>
          </ac:grpSpMkLst>
        </pc:grpChg>
        <pc:graphicFrameChg chg="mod">
          <ac:chgData name="Huanwen WANG" userId="b5e6aab9-a7da-4b68-a175-a15a26c2a3f4" providerId="ADAL" clId="{9F3AF68E-6F89-854E-A6DE-F909E398231E}" dt="2023-08-30T01:45:33.965" v="1100" actId="1076"/>
          <ac:graphicFrameMkLst>
            <pc:docMk/>
            <pc:sldMk cId="2821130673" sldId="314"/>
            <ac:graphicFrameMk id="8" creationId="{471C4384-F462-7B8D-36EB-27D0B4B04A95}"/>
          </ac:graphicFrameMkLst>
        </pc:graphicFrameChg>
        <pc:graphicFrameChg chg="del topLvl">
          <ac:chgData name="Huanwen WANG" userId="b5e6aab9-a7da-4b68-a175-a15a26c2a3f4" providerId="ADAL" clId="{9F3AF68E-6F89-854E-A6DE-F909E398231E}" dt="2023-08-29T13:28:30.552" v="60" actId="478"/>
          <ac:graphicFrameMkLst>
            <pc:docMk/>
            <pc:sldMk cId="2821130673" sldId="314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35:06.695" v="173"/>
        <pc:sldMkLst>
          <pc:docMk/>
          <pc:sldMk cId="3217623506" sldId="315"/>
        </pc:sldMkLst>
        <pc:spChg chg="mod topLvl">
          <ac:chgData name="Huanwen WANG" userId="b5e6aab9-a7da-4b68-a175-a15a26c2a3f4" providerId="ADAL" clId="{9F3AF68E-6F89-854E-A6DE-F909E398231E}" dt="2023-08-29T13:35:06.695" v="173"/>
          <ac:spMkLst>
            <pc:docMk/>
            <pc:sldMk cId="3217623506" sldId="315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8:40.895" v="62" actId="478"/>
          <ac:grpSpMkLst>
            <pc:docMk/>
            <pc:sldMk cId="3217623506" sldId="315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28:40.895" v="62" actId="478"/>
          <ac:graphicFrameMkLst>
            <pc:docMk/>
            <pc:sldMk cId="3217623506" sldId="315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35:10.692" v="174"/>
        <pc:sldMkLst>
          <pc:docMk/>
          <pc:sldMk cId="1812963383" sldId="316"/>
        </pc:sldMkLst>
        <pc:spChg chg="mod topLvl">
          <ac:chgData name="Huanwen WANG" userId="b5e6aab9-a7da-4b68-a175-a15a26c2a3f4" providerId="ADAL" clId="{9F3AF68E-6F89-854E-A6DE-F909E398231E}" dt="2023-08-29T13:35:10.692" v="174"/>
          <ac:spMkLst>
            <pc:docMk/>
            <pc:sldMk cId="1812963383" sldId="316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9:39.111" v="64" actId="478"/>
          <ac:grpSpMkLst>
            <pc:docMk/>
            <pc:sldMk cId="1812963383" sldId="316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29:39.111" v="64" actId="478"/>
          <ac:graphicFrameMkLst>
            <pc:docMk/>
            <pc:sldMk cId="1812963383" sldId="316"/>
            <ac:graphicFrameMk id="24582" creationId="{8D38B2B1-906A-6694-B760-0B60EB3D7CAF}"/>
          </ac:graphicFrameMkLst>
        </pc:graphicFrameChg>
      </pc:sldChg>
      <pc:sldChg chg="addSp delSp modSp mod modAnim">
        <pc:chgData name="Huanwen WANG" userId="b5e6aab9-a7da-4b68-a175-a15a26c2a3f4" providerId="ADAL" clId="{9F3AF68E-6F89-854E-A6DE-F909E398231E}" dt="2023-09-01T13:11:57.241" v="6259"/>
        <pc:sldMkLst>
          <pc:docMk/>
          <pc:sldMk cId="3462298613" sldId="317"/>
        </pc:sldMkLst>
        <pc:spChg chg="add mod">
          <ac:chgData name="Huanwen WANG" userId="b5e6aab9-a7da-4b68-a175-a15a26c2a3f4" providerId="ADAL" clId="{9F3AF68E-6F89-854E-A6DE-F909E398231E}" dt="2023-09-01T13:11:49.420" v="6258" actId="1076"/>
          <ac:spMkLst>
            <pc:docMk/>
            <pc:sldMk cId="3462298613" sldId="317"/>
            <ac:spMk id="2" creationId="{9DDEC1E8-5D84-CCA7-CD33-59D2B7E6DCE8}"/>
          </ac:spMkLst>
        </pc:spChg>
        <pc:spChg chg="mod">
          <ac:chgData name="Huanwen WANG" userId="b5e6aab9-a7da-4b68-a175-a15a26c2a3f4" providerId="ADAL" clId="{9F3AF68E-6F89-854E-A6DE-F909E398231E}" dt="2023-08-29T13:30:48.387" v="91"/>
          <ac:spMkLst>
            <pc:docMk/>
            <pc:sldMk cId="3462298613" sldId="317"/>
            <ac:spMk id="23" creationId="{408EBF00-F74E-BB4E-39C6-73114455742C}"/>
          </ac:spMkLst>
        </pc:spChg>
        <pc:spChg chg="mod topLvl">
          <ac:chgData name="Huanwen WANG" userId="b5e6aab9-a7da-4b68-a175-a15a26c2a3f4" providerId="ADAL" clId="{9F3AF68E-6F89-854E-A6DE-F909E398231E}" dt="2023-08-29T13:35:15.292" v="175"/>
          <ac:spMkLst>
            <pc:docMk/>
            <pc:sldMk cId="3462298613" sldId="317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29:45.378" v="66" actId="478"/>
          <ac:grpSpMkLst>
            <pc:docMk/>
            <pc:sldMk cId="3462298613" sldId="317"/>
            <ac:grpSpMk id="2" creationId="{5ED069BC-0F45-130C-6A99-B0A7D4618099}"/>
          </ac:grpSpMkLst>
        </pc:grpChg>
        <pc:grpChg chg="mod">
          <ac:chgData name="Huanwen WANG" userId="b5e6aab9-a7da-4b68-a175-a15a26c2a3f4" providerId="ADAL" clId="{9F3AF68E-6F89-854E-A6DE-F909E398231E}" dt="2023-08-29T13:30:48.387" v="91"/>
          <ac:grpSpMkLst>
            <pc:docMk/>
            <pc:sldMk cId="3462298613" sldId="317"/>
            <ac:grpSpMk id="15" creationId="{8FF31521-58A4-4C3C-ED5F-E2A523F6AA8A}"/>
          </ac:grpSpMkLst>
        </pc:grpChg>
        <pc:graphicFrameChg chg="mod">
          <ac:chgData name="Huanwen WANG" userId="b5e6aab9-a7da-4b68-a175-a15a26c2a3f4" providerId="ADAL" clId="{9F3AF68E-6F89-854E-A6DE-F909E398231E}" dt="2023-08-29T13:30:51.404" v="92" actId="1076"/>
          <ac:graphicFrameMkLst>
            <pc:docMk/>
            <pc:sldMk cId="3462298613" sldId="317"/>
            <ac:graphicFrameMk id="24" creationId="{1633FDF1-9A47-8319-640C-1290462A1092}"/>
          </ac:graphicFrameMkLst>
        </pc:graphicFrameChg>
        <pc:graphicFrameChg chg="del topLvl">
          <ac:chgData name="Huanwen WANG" userId="b5e6aab9-a7da-4b68-a175-a15a26c2a3f4" providerId="ADAL" clId="{9F3AF68E-6F89-854E-A6DE-F909E398231E}" dt="2023-08-29T13:29:45.378" v="66" actId="478"/>
          <ac:graphicFrameMkLst>
            <pc:docMk/>
            <pc:sldMk cId="3462298613" sldId="317"/>
            <ac:graphicFrameMk id="24582" creationId="{8D38B2B1-906A-6694-B760-0B60EB3D7CAF}"/>
          </ac:graphicFrameMkLst>
        </pc:graphicFrameChg>
        <pc:picChg chg="mod">
          <ac:chgData name="Huanwen WANG" userId="b5e6aab9-a7da-4b68-a175-a15a26c2a3f4" providerId="ADAL" clId="{9F3AF68E-6F89-854E-A6DE-F909E398231E}" dt="2023-09-01T13:11:46.605" v="6257" actId="1076"/>
          <ac:picMkLst>
            <pc:docMk/>
            <pc:sldMk cId="3462298613" sldId="317"/>
            <ac:picMk id="9" creationId="{48491228-1663-3559-CB3C-E87AD81CC7CD}"/>
          </ac:picMkLst>
        </pc:picChg>
      </pc:sldChg>
      <pc:sldChg chg="delSp modSp mod">
        <pc:chgData name="Huanwen WANG" userId="b5e6aab9-a7da-4b68-a175-a15a26c2a3f4" providerId="ADAL" clId="{9F3AF68E-6F89-854E-A6DE-F909E398231E}" dt="2023-08-29T13:47:20.538" v="255"/>
        <pc:sldMkLst>
          <pc:docMk/>
          <pc:sldMk cId="1941036598" sldId="318"/>
        </pc:sldMkLst>
        <pc:spChg chg="mod">
          <ac:chgData name="Huanwen WANG" userId="b5e6aab9-a7da-4b68-a175-a15a26c2a3f4" providerId="ADAL" clId="{9F3AF68E-6F89-854E-A6DE-F909E398231E}" dt="2023-08-29T13:47:20.538" v="255"/>
          <ac:spMkLst>
            <pc:docMk/>
            <pc:sldMk cId="1941036598" sldId="318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5:38.610" v="179"/>
          <ac:spMkLst>
            <pc:docMk/>
            <pc:sldMk cId="1941036598" sldId="318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5:36.688" v="178" actId="478"/>
          <ac:grpSpMkLst>
            <pc:docMk/>
            <pc:sldMk cId="1941036598" sldId="318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5:36.688" v="178" actId="478"/>
          <ac:graphicFrameMkLst>
            <pc:docMk/>
            <pc:sldMk cId="1941036598" sldId="318"/>
            <ac:graphicFrameMk id="24582" creationId="{8D38B2B1-906A-6694-B760-0B60EB3D7CAF}"/>
          </ac:graphicFrameMkLst>
        </pc:graphicFrameChg>
      </pc:sldChg>
      <pc:sldChg chg="addSp delSp modSp mod">
        <pc:chgData name="Huanwen WANG" userId="b5e6aab9-a7da-4b68-a175-a15a26c2a3f4" providerId="ADAL" clId="{9F3AF68E-6F89-854E-A6DE-F909E398231E}" dt="2023-08-29T13:39:30.145" v="242" actId="478"/>
        <pc:sldMkLst>
          <pc:docMk/>
          <pc:sldMk cId="3325450330" sldId="319"/>
        </pc:sldMkLst>
        <pc:spChg chg="add del mod">
          <ac:chgData name="Huanwen WANG" userId="b5e6aab9-a7da-4b68-a175-a15a26c2a3f4" providerId="ADAL" clId="{9F3AF68E-6F89-854E-A6DE-F909E398231E}" dt="2023-08-29T13:38:34.203" v="229" actId="478"/>
          <ac:spMkLst>
            <pc:docMk/>
            <pc:sldMk cId="3325450330" sldId="319"/>
            <ac:spMk id="11" creationId="{794A6483-3415-6D88-8E33-6C8225328885}"/>
          </ac:spMkLst>
        </pc:spChg>
        <pc:spChg chg="mod">
          <ac:chgData name="Huanwen WANG" userId="b5e6aab9-a7da-4b68-a175-a15a26c2a3f4" providerId="ADAL" clId="{9F3AF68E-6F89-854E-A6DE-F909E398231E}" dt="2023-08-29T13:38:29.586" v="228"/>
          <ac:spMkLst>
            <pc:docMk/>
            <pc:sldMk cId="3325450330" sldId="319"/>
            <ac:spMk id="23" creationId="{408EBF00-F74E-BB4E-39C6-73114455742C}"/>
          </ac:spMkLst>
        </pc:spChg>
        <pc:spChg chg="add del mod">
          <ac:chgData name="Huanwen WANG" userId="b5e6aab9-a7da-4b68-a175-a15a26c2a3f4" providerId="ADAL" clId="{9F3AF68E-6F89-854E-A6DE-F909E398231E}" dt="2023-08-29T13:39:30.145" v="242" actId="478"/>
          <ac:spMkLst>
            <pc:docMk/>
            <pc:sldMk cId="3325450330" sldId="319"/>
            <ac:spMk id="26" creationId="{41D30B60-7852-BE1C-31F5-A74A1D8CBFE8}"/>
          </ac:spMkLst>
        </pc:spChg>
        <pc:spChg chg="mod topLvl">
          <ac:chgData name="Huanwen WANG" userId="b5e6aab9-a7da-4b68-a175-a15a26c2a3f4" providerId="ADAL" clId="{9F3AF68E-6F89-854E-A6DE-F909E398231E}" dt="2023-08-29T13:35:30.640" v="177"/>
          <ac:spMkLst>
            <pc:docMk/>
            <pc:sldMk cId="3325450330" sldId="319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5:28.364" v="176" actId="478"/>
          <ac:grpSpMkLst>
            <pc:docMk/>
            <pc:sldMk cId="3325450330" sldId="319"/>
            <ac:grpSpMk id="2" creationId="{5ED069BC-0F45-130C-6A99-B0A7D4618099}"/>
          </ac:grpSpMkLst>
        </pc:grpChg>
        <pc:grpChg chg="mod">
          <ac:chgData name="Huanwen WANG" userId="b5e6aab9-a7da-4b68-a175-a15a26c2a3f4" providerId="ADAL" clId="{9F3AF68E-6F89-854E-A6DE-F909E398231E}" dt="2023-08-29T13:38:28.434" v="227" actId="14100"/>
          <ac:grpSpMkLst>
            <pc:docMk/>
            <pc:sldMk cId="3325450330" sldId="319"/>
            <ac:grpSpMk id="15" creationId="{8FF31521-58A4-4C3C-ED5F-E2A523F6AA8A}"/>
          </ac:grpSpMkLst>
        </pc:grpChg>
        <pc:graphicFrameChg chg="mod">
          <ac:chgData name="Huanwen WANG" userId="b5e6aab9-a7da-4b68-a175-a15a26c2a3f4" providerId="ADAL" clId="{9F3AF68E-6F89-854E-A6DE-F909E398231E}" dt="2023-08-29T13:38:28.434" v="227" actId="14100"/>
          <ac:graphicFrameMkLst>
            <pc:docMk/>
            <pc:sldMk cId="3325450330" sldId="319"/>
            <ac:graphicFrameMk id="24" creationId="{1633FDF1-9A47-8319-640C-1290462A1092}"/>
          </ac:graphicFrameMkLst>
        </pc:graphicFrameChg>
        <pc:graphicFrameChg chg="del topLvl">
          <ac:chgData name="Huanwen WANG" userId="b5e6aab9-a7da-4b68-a175-a15a26c2a3f4" providerId="ADAL" clId="{9F3AF68E-6F89-854E-A6DE-F909E398231E}" dt="2023-08-29T13:35:28.364" v="176" actId="478"/>
          <ac:graphicFrameMkLst>
            <pc:docMk/>
            <pc:sldMk cId="3325450330" sldId="319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7:17.745" v="254"/>
        <pc:sldMkLst>
          <pc:docMk/>
          <pc:sldMk cId="736147969" sldId="320"/>
        </pc:sldMkLst>
        <pc:spChg chg="mod">
          <ac:chgData name="Huanwen WANG" userId="b5e6aab9-a7da-4b68-a175-a15a26c2a3f4" providerId="ADAL" clId="{9F3AF68E-6F89-854E-A6DE-F909E398231E}" dt="2023-08-29T13:47:17.745" v="254"/>
          <ac:spMkLst>
            <pc:docMk/>
            <pc:sldMk cId="736147969" sldId="320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13.902" v="181"/>
          <ac:spMkLst>
            <pc:docMk/>
            <pc:sldMk cId="736147969" sldId="320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11.636" v="180" actId="478"/>
          <ac:grpSpMkLst>
            <pc:docMk/>
            <pc:sldMk cId="736147969" sldId="320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11.636" v="180" actId="478"/>
          <ac:graphicFrameMkLst>
            <pc:docMk/>
            <pc:sldMk cId="736147969" sldId="320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7:13.037" v="253"/>
        <pc:sldMkLst>
          <pc:docMk/>
          <pc:sldMk cId="1436053957" sldId="321"/>
        </pc:sldMkLst>
        <pc:spChg chg="mod">
          <ac:chgData name="Huanwen WANG" userId="b5e6aab9-a7da-4b68-a175-a15a26c2a3f4" providerId="ADAL" clId="{9F3AF68E-6F89-854E-A6DE-F909E398231E}" dt="2023-08-29T13:47:13.037" v="253"/>
          <ac:spMkLst>
            <pc:docMk/>
            <pc:sldMk cId="1436053957" sldId="321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20.626" v="183"/>
          <ac:spMkLst>
            <pc:docMk/>
            <pc:sldMk cId="1436053957" sldId="321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18.336" v="182" actId="478"/>
          <ac:grpSpMkLst>
            <pc:docMk/>
            <pc:sldMk cId="1436053957" sldId="321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18.336" v="182" actId="478"/>
          <ac:graphicFrameMkLst>
            <pc:docMk/>
            <pc:sldMk cId="1436053957" sldId="321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7:08.980" v="252"/>
        <pc:sldMkLst>
          <pc:docMk/>
          <pc:sldMk cId="1953589838" sldId="322"/>
        </pc:sldMkLst>
        <pc:spChg chg="mod">
          <ac:chgData name="Huanwen WANG" userId="b5e6aab9-a7da-4b68-a175-a15a26c2a3f4" providerId="ADAL" clId="{9F3AF68E-6F89-854E-A6DE-F909E398231E}" dt="2023-08-29T13:47:08.980" v="252"/>
          <ac:spMkLst>
            <pc:docMk/>
            <pc:sldMk cId="1953589838" sldId="322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26.779" v="185"/>
          <ac:spMkLst>
            <pc:docMk/>
            <pc:sldMk cId="1953589838" sldId="322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24.796" v="184" actId="478"/>
          <ac:grpSpMkLst>
            <pc:docMk/>
            <pc:sldMk cId="1953589838" sldId="322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24.796" v="184" actId="478"/>
          <ac:graphicFrameMkLst>
            <pc:docMk/>
            <pc:sldMk cId="1953589838" sldId="322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7:05.176" v="251" actId="2711"/>
        <pc:sldMkLst>
          <pc:docMk/>
          <pc:sldMk cId="1096183252" sldId="323"/>
        </pc:sldMkLst>
        <pc:spChg chg="mod">
          <ac:chgData name="Huanwen WANG" userId="b5e6aab9-a7da-4b68-a175-a15a26c2a3f4" providerId="ADAL" clId="{9F3AF68E-6F89-854E-A6DE-F909E398231E}" dt="2023-08-29T13:47:05.176" v="251" actId="2711"/>
          <ac:spMkLst>
            <pc:docMk/>
            <pc:sldMk cId="1096183252" sldId="323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31.448" v="187"/>
          <ac:spMkLst>
            <pc:docMk/>
            <pc:sldMk cId="1096183252" sldId="323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29.718" v="186" actId="478"/>
          <ac:grpSpMkLst>
            <pc:docMk/>
            <pc:sldMk cId="1096183252" sldId="323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29.718" v="186" actId="478"/>
          <ac:graphicFrameMkLst>
            <pc:docMk/>
            <pc:sldMk cId="1096183252" sldId="323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6:52.953" v="249"/>
        <pc:sldMkLst>
          <pc:docMk/>
          <pc:sldMk cId="2420813002" sldId="324"/>
        </pc:sldMkLst>
        <pc:spChg chg="mod">
          <ac:chgData name="Huanwen WANG" userId="b5e6aab9-a7da-4b68-a175-a15a26c2a3f4" providerId="ADAL" clId="{9F3AF68E-6F89-854E-A6DE-F909E398231E}" dt="2023-08-29T13:46:52.953" v="249"/>
          <ac:spMkLst>
            <pc:docMk/>
            <pc:sldMk cId="2420813002" sldId="324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39.950" v="189"/>
          <ac:spMkLst>
            <pc:docMk/>
            <pc:sldMk cId="2420813002" sldId="324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37.370" v="188" actId="478"/>
          <ac:grpSpMkLst>
            <pc:docMk/>
            <pc:sldMk cId="2420813002" sldId="324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37.370" v="188" actId="478"/>
          <ac:graphicFrameMkLst>
            <pc:docMk/>
            <pc:sldMk cId="2420813002" sldId="324"/>
            <ac:graphicFrameMk id="24582" creationId="{8D38B2B1-906A-6694-B760-0B60EB3D7CAF}"/>
          </ac:graphicFrameMkLst>
        </pc:graphicFrameChg>
      </pc:sldChg>
      <pc:sldChg chg="delSp modSp mod">
        <pc:chgData name="Huanwen WANG" userId="b5e6aab9-a7da-4b68-a175-a15a26c2a3f4" providerId="ADAL" clId="{9F3AF68E-6F89-854E-A6DE-F909E398231E}" dt="2023-08-29T13:46:42.703" v="248" actId="113"/>
        <pc:sldMkLst>
          <pc:docMk/>
          <pc:sldMk cId="100082757" sldId="325"/>
        </pc:sldMkLst>
        <pc:spChg chg="mod">
          <ac:chgData name="Huanwen WANG" userId="b5e6aab9-a7da-4b68-a175-a15a26c2a3f4" providerId="ADAL" clId="{9F3AF68E-6F89-854E-A6DE-F909E398231E}" dt="2023-08-29T13:46:42.703" v="248" actId="113"/>
          <ac:spMkLst>
            <pc:docMk/>
            <pc:sldMk cId="100082757" sldId="325"/>
            <ac:spMk id="14" creationId="{4BB5ED64-7AAF-50C0-018D-32A6EE4F1B14}"/>
          </ac:spMkLst>
        </pc:spChg>
        <pc:spChg chg="mod topLvl">
          <ac:chgData name="Huanwen WANG" userId="b5e6aab9-a7da-4b68-a175-a15a26c2a3f4" providerId="ADAL" clId="{9F3AF68E-6F89-854E-A6DE-F909E398231E}" dt="2023-08-29T13:36:46.189" v="191"/>
          <ac:spMkLst>
            <pc:docMk/>
            <pc:sldMk cId="100082757" sldId="325"/>
            <ac:spMk id="24581" creationId="{7AABC202-2DBA-30C8-996D-24777313A511}"/>
          </ac:spMkLst>
        </pc:spChg>
        <pc:grpChg chg="del">
          <ac:chgData name="Huanwen WANG" userId="b5e6aab9-a7da-4b68-a175-a15a26c2a3f4" providerId="ADAL" clId="{9F3AF68E-6F89-854E-A6DE-F909E398231E}" dt="2023-08-29T13:36:44.302" v="190" actId="478"/>
          <ac:grpSpMkLst>
            <pc:docMk/>
            <pc:sldMk cId="100082757" sldId="325"/>
            <ac:grpSpMk id="2" creationId="{5ED069BC-0F45-130C-6A99-B0A7D4618099}"/>
          </ac:grpSpMkLst>
        </pc:grpChg>
        <pc:graphicFrameChg chg="del topLvl">
          <ac:chgData name="Huanwen WANG" userId="b5e6aab9-a7da-4b68-a175-a15a26c2a3f4" providerId="ADAL" clId="{9F3AF68E-6F89-854E-A6DE-F909E398231E}" dt="2023-08-29T13:36:44.302" v="190" actId="478"/>
          <ac:graphicFrameMkLst>
            <pc:docMk/>
            <pc:sldMk cId="100082757" sldId="325"/>
            <ac:graphicFrameMk id="24582" creationId="{8D38B2B1-906A-6694-B760-0B60EB3D7CAF}"/>
          </ac:graphicFrameMkLst>
        </pc:graphicFrameChg>
      </pc:sldChg>
      <pc:sldChg chg="addSp modSp new mod modAnim">
        <pc:chgData name="Huanwen WANG" userId="b5e6aab9-a7da-4b68-a175-a15a26c2a3f4" providerId="ADAL" clId="{9F3AF68E-6F89-854E-A6DE-F909E398231E}" dt="2023-08-30T06:39:21.340" v="4381"/>
        <pc:sldMkLst>
          <pc:docMk/>
          <pc:sldMk cId="2362147063" sldId="326"/>
        </pc:sldMkLst>
        <pc:spChg chg="add mod">
          <ac:chgData name="Huanwen WANG" userId="b5e6aab9-a7da-4b68-a175-a15a26c2a3f4" providerId="ADAL" clId="{9F3AF68E-6F89-854E-A6DE-F909E398231E}" dt="2023-08-30T01:35:36.730" v="1098" actId="1076"/>
          <ac:spMkLst>
            <pc:docMk/>
            <pc:sldMk cId="2362147063" sldId="326"/>
            <ac:spMk id="3" creationId="{CE9BAA24-FBBE-122A-ADAB-057AF39AB55F}"/>
          </ac:spMkLst>
        </pc:spChg>
        <pc:picChg chg="add mod">
          <ac:chgData name="Huanwen WANG" userId="b5e6aab9-a7da-4b68-a175-a15a26c2a3f4" providerId="ADAL" clId="{9F3AF68E-6F89-854E-A6DE-F909E398231E}" dt="2023-08-30T01:35:38.491" v="1099" actId="1076"/>
          <ac:picMkLst>
            <pc:docMk/>
            <pc:sldMk cId="2362147063" sldId="326"/>
            <ac:picMk id="2" creationId="{6EA3F662-FCE0-352C-1340-D2F5E9B0FC47}"/>
          </ac:picMkLst>
        </pc:picChg>
      </pc:sldChg>
      <pc:sldChg chg="new del">
        <pc:chgData name="Huanwen WANG" userId="b5e6aab9-a7da-4b68-a175-a15a26c2a3f4" providerId="ADAL" clId="{9F3AF68E-6F89-854E-A6DE-F909E398231E}" dt="2023-08-31T07:19:11.279" v="4529" actId="2696"/>
        <pc:sldMkLst>
          <pc:docMk/>
          <pc:sldMk cId="598718894" sldId="327"/>
        </pc:sldMkLst>
      </pc:sldChg>
      <pc:sldChg chg="modSp add mod modTransition setBg">
        <pc:chgData name="Huanwen WANG" userId="b5e6aab9-a7da-4b68-a175-a15a26c2a3f4" providerId="ADAL" clId="{9F3AF68E-6F89-854E-A6DE-F909E398231E}" dt="2023-09-01T08:37:12.645" v="5505" actId="207"/>
        <pc:sldMkLst>
          <pc:docMk/>
          <pc:sldMk cId="0" sldId="328"/>
        </pc:sldMkLst>
        <pc:spChg chg="mod">
          <ac:chgData name="Huanwen WANG" userId="b5e6aab9-a7da-4b68-a175-a15a26c2a3f4" providerId="ADAL" clId="{9F3AF68E-6F89-854E-A6DE-F909E398231E}" dt="2023-09-01T08:37:12.645" v="5505" actId="207"/>
          <ac:spMkLst>
            <pc:docMk/>
            <pc:sldMk cId="0" sldId="328"/>
            <ac:spMk id="5122" creationId="{5F2E7A22-E0CC-7418-B951-A908B0EA1ACA}"/>
          </ac:spMkLst>
        </pc:spChg>
      </pc:sldChg>
      <pc:sldChg chg="modSp add mod modTransition setBg">
        <pc:chgData name="Huanwen WANG" userId="b5e6aab9-a7da-4b68-a175-a15a26c2a3f4" providerId="ADAL" clId="{9F3AF68E-6F89-854E-A6DE-F909E398231E}" dt="2023-09-01T08:37:36.616" v="5507" actId="1076"/>
        <pc:sldMkLst>
          <pc:docMk/>
          <pc:sldMk cId="0" sldId="329"/>
        </pc:sldMkLst>
        <pc:spChg chg="mod">
          <ac:chgData name="Huanwen WANG" userId="b5e6aab9-a7da-4b68-a175-a15a26c2a3f4" providerId="ADAL" clId="{9F3AF68E-6F89-854E-A6DE-F909E398231E}" dt="2023-09-01T08:37:33.602" v="5506" actId="404"/>
          <ac:spMkLst>
            <pc:docMk/>
            <pc:sldMk cId="0" sldId="329"/>
            <ac:spMk id="6146" creationId="{47C1E0A4-D6A1-E6F8-5AAE-984C8EAF457C}"/>
          </ac:spMkLst>
        </pc:spChg>
        <pc:spChg chg="mod">
          <ac:chgData name="Huanwen WANG" userId="b5e6aab9-a7da-4b68-a175-a15a26c2a3f4" providerId="ADAL" clId="{9F3AF68E-6F89-854E-A6DE-F909E398231E}" dt="2023-09-01T08:37:36.616" v="5507" actId="1076"/>
          <ac:spMkLst>
            <pc:docMk/>
            <pc:sldMk cId="0" sldId="329"/>
            <ac:spMk id="6147" creationId="{8D11F2E4-CCA4-D932-F986-DA184EBE2EE0}"/>
          </ac:spMkLst>
        </pc:spChg>
      </pc:sldChg>
      <pc:sldChg chg="addSp delSp modSp add mod ord modTransition delAnim modAnim">
        <pc:chgData name="Huanwen WANG" userId="b5e6aab9-a7da-4b68-a175-a15a26c2a3f4" providerId="ADAL" clId="{9F3AF68E-6F89-854E-A6DE-F909E398231E}" dt="2023-08-31T07:48:42.297" v="5127"/>
        <pc:sldMkLst>
          <pc:docMk/>
          <pc:sldMk cId="2501666184" sldId="895"/>
        </pc:sldMkLst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" creationId="{1843109B-2A8D-1870-21EA-3880E3CEB169}"/>
          </ac:spMkLst>
        </pc:spChg>
        <pc:spChg chg="add mod">
          <ac:chgData name="Huanwen WANG" userId="b5e6aab9-a7da-4b68-a175-a15a26c2a3f4" providerId="ADAL" clId="{9F3AF68E-6F89-854E-A6DE-F909E398231E}" dt="2023-08-31T07:32:36.771" v="4956" actId="1076"/>
          <ac:spMkLst>
            <pc:docMk/>
            <pc:sldMk cId="2501666184" sldId="895"/>
            <ac:spMk id="3" creationId="{3A01A0D4-D97F-14A5-A97C-BE0C6A9982FF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4" creationId="{2259FAD9-4E63-23BC-8BE3-344D7F1B9F50}"/>
          </ac:spMkLst>
        </pc:spChg>
        <pc:spChg chg="del">
          <ac:chgData name="Huanwen WANG" userId="b5e6aab9-a7da-4b68-a175-a15a26c2a3f4" providerId="ADAL" clId="{9F3AF68E-6F89-854E-A6DE-F909E398231E}" dt="2023-08-31T07:21:08.577" v="4548" actId="478"/>
          <ac:spMkLst>
            <pc:docMk/>
            <pc:sldMk cId="2501666184" sldId="895"/>
            <ac:spMk id="4" creationId="{CFADC590-1439-FA5B-3287-1995919BAC7F}"/>
          </ac:spMkLst>
        </pc:spChg>
        <pc:spChg chg="del">
          <ac:chgData name="Huanwen WANG" userId="b5e6aab9-a7da-4b68-a175-a15a26c2a3f4" providerId="ADAL" clId="{9F3AF68E-6F89-854E-A6DE-F909E398231E}" dt="2023-08-31T07:21:12.471" v="4550" actId="478"/>
          <ac:spMkLst>
            <pc:docMk/>
            <pc:sldMk cId="2501666184" sldId="895"/>
            <ac:spMk id="5" creationId="{3A8B2E92-7743-4D6F-AC9E-5EB8EBA29927}"/>
          </ac:spMkLst>
        </pc:spChg>
        <pc:spChg chg="mod">
          <ac:chgData name="Huanwen WANG" userId="b5e6aab9-a7da-4b68-a175-a15a26c2a3f4" providerId="ADAL" clId="{9F3AF68E-6F89-854E-A6DE-F909E398231E}" dt="2023-08-31T07:20:44.115" v="4534" actId="207"/>
          <ac:spMkLst>
            <pc:docMk/>
            <pc:sldMk cId="2501666184" sldId="895"/>
            <ac:spMk id="6" creationId="{D0CB387B-25DC-043A-CF99-2141E953D7E7}"/>
          </ac:spMkLst>
        </pc:spChg>
        <pc:spChg chg="del">
          <ac:chgData name="Huanwen WANG" userId="b5e6aab9-a7da-4b68-a175-a15a26c2a3f4" providerId="ADAL" clId="{9F3AF68E-6F89-854E-A6DE-F909E398231E}" dt="2023-08-31T07:21:05.924" v="4547" actId="478"/>
          <ac:spMkLst>
            <pc:docMk/>
            <pc:sldMk cId="2501666184" sldId="895"/>
            <ac:spMk id="11" creationId="{766244E1-1ADE-DFB4-18EE-55A50AA21E52}"/>
          </ac:spMkLst>
        </pc:spChg>
        <pc:spChg chg="del">
          <ac:chgData name="Huanwen WANG" userId="b5e6aab9-a7da-4b68-a175-a15a26c2a3f4" providerId="ADAL" clId="{9F3AF68E-6F89-854E-A6DE-F909E398231E}" dt="2023-08-31T07:21:08.577" v="4548" actId="478"/>
          <ac:spMkLst>
            <pc:docMk/>
            <pc:sldMk cId="2501666184" sldId="895"/>
            <ac:spMk id="12" creationId="{59DB2F27-EB7C-7E18-C395-E15EAD720F88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12" creationId="{9CE68138-ADD1-EC59-01C3-2039AE3C373B}"/>
          </ac:spMkLst>
        </pc:spChg>
        <pc:spChg chg="del">
          <ac:chgData name="Huanwen WANG" userId="b5e6aab9-a7da-4b68-a175-a15a26c2a3f4" providerId="ADAL" clId="{9F3AF68E-6F89-854E-A6DE-F909E398231E}" dt="2023-08-31T07:21:08.577" v="4548" actId="478"/>
          <ac:spMkLst>
            <pc:docMk/>
            <pc:sldMk cId="2501666184" sldId="895"/>
            <ac:spMk id="13" creationId="{14638506-49AB-506C-C37F-A046B9781BE9}"/>
          </ac:spMkLst>
        </pc:spChg>
        <pc:spChg chg="del">
          <ac:chgData name="Huanwen WANG" userId="b5e6aab9-a7da-4b68-a175-a15a26c2a3f4" providerId="ADAL" clId="{9F3AF68E-6F89-854E-A6DE-F909E398231E}" dt="2023-08-31T07:21:12.471" v="4550" actId="478"/>
          <ac:spMkLst>
            <pc:docMk/>
            <pc:sldMk cId="2501666184" sldId="895"/>
            <ac:spMk id="14" creationId="{93C97B79-068A-200C-BDD6-787C234E12F1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14" creationId="{B452E5CE-9152-BE33-E9A9-ACCDA155C3FE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15" creationId="{1F3B6F4D-DBCD-F5A5-D97B-E5E401C081AE}"/>
          </ac:spMkLst>
        </pc:spChg>
        <pc:spChg chg="del">
          <ac:chgData name="Huanwen WANG" userId="b5e6aab9-a7da-4b68-a175-a15a26c2a3f4" providerId="ADAL" clId="{9F3AF68E-6F89-854E-A6DE-F909E398231E}" dt="2023-08-31T07:21:12.471" v="4550" actId="478"/>
          <ac:spMkLst>
            <pc:docMk/>
            <pc:sldMk cId="2501666184" sldId="895"/>
            <ac:spMk id="15" creationId="{4C854E52-B4B8-8745-1E1A-4349AB777675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16" creationId="{54389538-0C20-85FE-F3CC-6B850F23C264}"/>
          </ac:spMkLst>
        </pc:spChg>
        <pc:spChg chg="add mod">
          <ac:chgData name="Huanwen WANG" userId="b5e6aab9-a7da-4b68-a175-a15a26c2a3f4" providerId="ADAL" clId="{9F3AF68E-6F89-854E-A6DE-F909E398231E}" dt="2023-08-31T07:29:47.657" v="4881" actId="1036"/>
          <ac:spMkLst>
            <pc:docMk/>
            <pc:sldMk cId="2501666184" sldId="895"/>
            <ac:spMk id="17" creationId="{A6040792-0C2F-2296-9185-108D3D2C3EFF}"/>
          </ac:spMkLst>
        </pc:spChg>
        <pc:spChg chg="add mod">
          <ac:chgData name="Huanwen WANG" userId="b5e6aab9-a7da-4b68-a175-a15a26c2a3f4" providerId="ADAL" clId="{9F3AF68E-6F89-854E-A6DE-F909E398231E}" dt="2023-08-31T07:34:33.820" v="4983" actId="20577"/>
          <ac:spMkLst>
            <pc:docMk/>
            <pc:sldMk cId="2501666184" sldId="895"/>
            <ac:spMk id="18" creationId="{E8B1FD4F-4C84-21A7-3785-EF5BC3792031}"/>
          </ac:spMkLst>
        </pc:spChg>
        <pc:spChg chg="add mod">
          <ac:chgData name="Huanwen WANG" userId="b5e6aab9-a7da-4b68-a175-a15a26c2a3f4" providerId="ADAL" clId="{9F3AF68E-6F89-854E-A6DE-F909E398231E}" dt="2023-08-31T07:29:47.657" v="4881" actId="1036"/>
          <ac:spMkLst>
            <pc:docMk/>
            <pc:sldMk cId="2501666184" sldId="895"/>
            <ac:spMk id="19" creationId="{F7A2C7FD-355B-CECD-F7AD-793651AE0BC8}"/>
          </ac:spMkLst>
        </pc:spChg>
        <pc:spChg chg="add mod">
          <ac:chgData name="Huanwen WANG" userId="b5e6aab9-a7da-4b68-a175-a15a26c2a3f4" providerId="ADAL" clId="{9F3AF68E-6F89-854E-A6DE-F909E398231E}" dt="2023-08-31T07:30:20.109" v="4907" actId="207"/>
          <ac:spMkLst>
            <pc:docMk/>
            <pc:sldMk cId="2501666184" sldId="895"/>
            <ac:spMk id="20" creationId="{2890CBF5-1A3E-3194-0207-FBAE745081BD}"/>
          </ac:spMkLst>
        </pc:spChg>
        <pc:spChg chg="add mod">
          <ac:chgData name="Huanwen WANG" userId="b5e6aab9-a7da-4b68-a175-a15a26c2a3f4" providerId="ADAL" clId="{9F3AF68E-6F89-854E-A6DE-F909E398231E}" dt="2023-08-31T07:29:47.657" v="4881" actId="1036"/>
          <ac:spMkLst>
            <pc:docMk/>
            <pc:sldMk cId="2501666184" sldId="895"/>
            <ac:spMk id="21" creationId="{1F92F144-5603-F543-6371-5EA11C24A540}"/>
          </ac:spMkLst>
        </pc:spChg>
        <pc:spChg chg="add mod">
          <ac:chgData name="Huanwen WANG" userId="b5e6aab9-a7da-4b68-a175-a15a26c2a3f4" providerId="ADAL" clId="{9F3AF68E-6F89-854E-A6DE-F909E398231E}" dt="2023-08-31T07:30:41.218" v="4914" actId="1076"/>
          <ac:spMkLst>
            <pc:docMk/>
            <pc:sldMk cId="2501666184" sldId="895"/>
            <ac:spMk id="22" creationId="{4BADDF00-4DA1-6099-2A52-FE2DDBAE6900}"/>
          </ac:spMkLst>
        </pc:spChg>
        <pc:spChg chg="add mod">
          <ac:chgData name="Huanwen WANG" userId="b5e6aab9-a7da-4b68-a175-a15a26c2a3f4" providerId="ADAL" clId="{9F3AF68E-6F89-854E-A6DE-F909E398231E}" dt="2023-08-31T07:32:41.682" v="4957" actId="1076"/>
          <ac:spMkLst>
            <pc:docMk/>
            <pc:sldMk cId="2501666184" sldId="895"/>
            <ac:spMk id="23" creationId="{3CE13613-A3F6-1B24-81D0-D3E6F13C0253}"/>
          </ac:spMkLst>
        </pc:spChg>
        <pc:spChg chg="del mod">
          <ac:chgData name="Huanwen WANG" userId="b5e6aab9-a7da-4b68-a175-a15a26c2a3f4" providerId="ADAL" clId="{9F3AF68E-6F89-854E-A6DE-F909E398231E}" dt="2023-08-31T07:22:02.420" v="4615" actId="478"/>
          <ac:spMkLst>
            <pc:docMk/>
            <pc:sldMk cId="2501666184" sldId="895"/>
            <ac:spMk id="24" creationId="{36D5CA87-E4C9-7DE0-F109-F76A63D20CF6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4" creationId="{F30E4D5B-48EB-AF4F-3989-8BDE767F523A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5" creationId="{E5758723-6C12-B81F-5A5D-6E753CF0B39D}"/>
          </ac:spMkLst>
        </pc:spChg>
        <pc:spChg chg="add mod">
          <ac:chgData name="Huanwen WANG" userId="b5e6aab9-a7da-4b68-a175-a15a26c2a3f4" providerId="ADAL" clId="{9F3AF68E-6F89-854E-A6DE-F909E398231E}" dt="2023-08-31T07:32:04.764" v="4949" actId="1076"/>
          <ac:spMkLst>
            <pc:docMk/>
            <pc:sldMk cId="2501666184" sldId="895"/>
            <ac:spMk id="26" creationId="{9F85DA28-93DC-6970-4BC8-983D9A5A05DE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7" creationId="{2028E293-311E-FF30-19A4-44F9D60B7D24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8" creationId="{DE9FEFC9-C3B1-E295-7664-B29D964D8FA3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29" creationId="{8EAE5BF7-E36D-4BAE-2240-9E248C15AF83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30" creationId="{3E9DDC23-B63D-E7D8-C4F2-C796B7961225}"/>
          </ac:spMkLst>
        </pc:spChg>
        <pc:spChg chg="del">
          <ac:chgData name="Huanwen WANG" userId="b5e6aab9-a7da-4b68-a175-a15a26c2a3f4" providerId="ADAL" clId="{9F3AF68E-6F89-854E-A6DE-F909E398231E}" dt="2023-08-31T07:22:07.070" v="4617" actId="478"/>
          <ac:spMkLst>
            <pc:docMk/>
            <pc:sldMk cId="2501666184" sldId="895"/>
            <ac:spMk id="30" creationId="{4F5BB540-25E3-EBBF-EA11-381574EE2927}"/>
          </ac:spMkLst>
        </pc:spChg>
        <pc:spChg chg="del">
          <ac:chgData name="Huanwen WANG" userId="b5e6aab9-a7da-4b68-a175-a15a26c2a3f4" providerId="ADAL" clId="{9F3AF68E-6F89-854E-A6DE-F909E398231E}" dt="2023-08-31T07:22:04.551" v="4616" actId="478"/>
          <ac:spMkLst>
            <pc:docMk/>
            <pc:sldMk cId="2501666184" sldId="895"/>
            <ac:spMk id="31" creationId="{8840A3D5-B497-327A-BDF7-5BFDC48E70A8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31" creationId="{F2B6B4EB-C0D6-EAEA-CDBA-22BD56F3AE57}"/>
          </ac:spMkLst>
        </pc:spChg>
        <pc:spChg chg="mod">
          <ac:chgData name="Huanwen WANG" userId="b5e6aab9-a7da-4b68-a175-a15a26c2a3f4" providerId="ADAL" clId="{9F3AF68E-6F89-854E-A6DE-F909E398231E}" dt="2023-08-31T07:40:44.330" v="5073" actId="1076"/>
          <ac:spMkLst>
            <pc:docMk/>
            <pc:sldMk cId="2501666184" sldId="895"/>
            <ac:spMk id="32" creationId="{F1EEC176-DC28-85F0-94E4-92705076D057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33" creationId="{A6FD298D-059E-03AE-AF09-3F67CB5F1ABA}"/>
          </ac:spMkLst>
        </pc:spChg>
        <pc:spChg chg="mod">
          <ac:chgData name="Huanwen WANG" userId="b5e6aab9-a7da-4b68-a175-a15a26c2a3f4" providerId="ADAL" clId="{9F3AF68E-6F89-854E-A6DE-F909E398231E}" dt="2023-08-31T07:32:25.686" v="4955" actId="1076"/>
          <ac:spMkLst>
            <pc:docMk/>
            <pc:sldMk cId="2501666184" sldId="895"/>
            <ac:spMk id="34" creationId="{4439855A-6A7B-9808-D6CE-487C00924591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36" creationId="{B2D5E146-156F-1BC5-A68D-74AE65828D44}"/>
          </ac:spMkLst>
        </pc:spChg>
        <pc:spChg chg="add mod">
          <ac:chgData name="Huanwen WANG" userId="b5e6aab9-a7da-4b68-a175-a15a26c2a3f4" providerId="ADAL" clId="{9F3AF68E-6F89-854E-A6DE-F909E398231E}" dt="2023-08-31T07:41:08.273" v="5101" actId="20577"/>
          <ac:spMkLst>
            <pc:docMk/>
            <pc:sldMk cId="2501666184" sldId="895"/>
            <ac:spMk id="37" creationId="{10C3667E-F47B-947F-7E15-6B7BAD82F627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38" creationId="{6ACAD4B6-0A84-5794-1F4B-A20567725004}"/>
          </ac:spMkLst>
        </pc:spChg>
        <pc:spChg chg="del">
          <ac:chgData name="Huanwen WANG" userId="b5e6aab9-a7da-4b68-a175-a15a26c2a3f4" providerId="ADAL" clId="{9F3AF68E-6F89-854E-A6DE-F909E398231E}" dt="2023-08-31T07:24:17.134" v="4730" actId="478"/>
          <ac:spMkLst>
            <pc:docMk/>
            <pc:sldMk cId="2501666184" sldId="895"/>
            <ac:spMk id="38" creationId="{6EE7FAF4-8C49-AB00-6B87-8D83A933D531}"/>
          </ac:spMkLst>
        </pc:spChg>
        <pc:spChg chg="mod">
          <ac:chgData name="Huanwen WANG" userId="b5e6aab9-a7da-4b68-a175-a15a26c2a3f4" providerId="ADAL" clId="{9F3AF68E-6F89-854E-A6DE-F909E398231E}" dt="2023-08-31T07:32:22.643" v="4954" actId="1076"/>
          <ac:spMkLst>
            <pc:docMk/>
            <pc:sldMk cId="2501666184" sldId="895"/>
            <ac:spMk id="39" creationId="{493215FE-3A55-5D3F-6058-BB952E5D07CD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40" creationId="{55A3CB76-7DB8-1696-82F0-7713F35FDB2F}"/>
          </ac:spMkLst>
        </pc:spChg>
        <pc:spChg chg="del">
          <ac:chgData name="Huanwen WANG" userId="b5e6aab9-a7da-4b68-a175-a15a26c2a3f4" providerId="ADAL" clId="{9F3AF68E-6F89-854E-A6DE-F909E398231E}" dt="2023-08-31T07:24:19.058" v="4731" actId="478"/>
          <ac:spMkLst>
            <pc:docMk/>
            <pc:sldMk cId="2501666184" sldId="895"/>
            <ac:spMk id="40" creationId="{5A16E261-5FF4-3594-22E9-FDF627ABAC80}"/>
          </ac:spMkLst>
        </pc:spChg>
        <pc:spChg chg="mod">
          <ac:chgData name="Huanwen WANG" userId="b5e6aab9-a7da-4b68-a175-a15a26c2a3f4" providerId="ADAL" clId="{9F3AF68E-6F89-854E-A6DE-F909E398231E}" dt="2023-08-31T07:29:33.321" v="4872" actId="14100"/>
          <ac:spMkLst>
            <pc:docMk/>
            <pc:sldMk cId="2501666184" sldId="895"/>
            <ac:spMk id="41" creationId="{E34F82C5-5E49-D347-CB92-3DE0F63B6A9C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42" creationId="{4569054D-5D3B-398A-0820-F547EC73EF83}"/>
          </ac:spMkLst>
        </pc:spChg>
        <pc:spChg chg="del">
          <ac:chgData name="Huanwen WANG" userId="b5e6aab9-a7da-4b68-a175-a15a26c2a3f4" providerId="ADAL" clId="{9F3AF68E-6F89-854E-A6DE-F909E398231E}" dt="2023-08-31T07:23:11.523" v="4700" actId="478"/>
          <ac:spMkLst>
            <pc:docMk/>
            <pc:sldMk cId="2501666184" sldId="895"/>
            <ac:spMk id="42" creationId="{7DD4689D-A58C-8C42-4333-59F0B231E689}"/>
          </ac:spMkLst>
        </pc:spChg>
        <pc:spChg chg="add mod">
          <ac:chgData name="Huanwen WANG" userId="b5e6aab9-a7da-4b68-a175-a15a26c2a3f4" providerId="ADAL" clId="{9F3AF68E-6F89-854E-A6DE-F909E398231E}" dt="2023-08-31T07:42:07.083" v="5122" actId="1076"/>
          <ac:spMkLst>
            <pc:docMk/>
            <pc:sldMk cId="2501666184" sldId="895"/>
            <ac:spMk id="43" creationId="{3DE9522A-032D-6ED2-7279-C078C8221FC5}"/>
          </ac:spMkLst>
        </pc:spChg>
        <pc:spChg chg="add mod">
          <ac:chgData name="Huanwen WANG" userId="b5e6aab9-a7da-4b68-a175-a15a26c2a3f4" providerId="ADAL" clId="{9F3AF68E-6F89-854E-A6DE-F909E398231E}" dt="2023-08-31T07:42:01.214" v="5121" actId="1076"/>
          <ac:spMkLst>
            <pc:docMk/>
            <pc:sldMk cId="2501666184" sldId="895"/>
            <ac:spMk id="44" creationId="{8B171889-42C3-9285-9E92-4E4812B95DA7}"/>
          </ac:spMkLst>
        </pc:spChg>
        <pc:spChg chg="del">
          <ac:chgData name="Huanwen WANG" userId="b5e6aab9-a7da-4b68-a175-a15a26c2a3f4" providerId="ADAL" clId="{9F3AF68E-6F89-854E-A6DE-F909E398231E}" dt="2023-08-31T07:23:13.433" v="4701" actId="478"/>
          <ac:spMkLst>
            <pc:docMk/>
            <pc:sldMk cId="2501666184" sldId="895"/>
            <ac:spMk id="45" creationId="{27ED3CBA-E73A-4666-2885-A2050F404B0C}"/>
          </ac:spMkLst>
        </pc:spChg>
        <pc:spChg chg="add del mod">
          <ac:chgData name="Huanwen WANG" userId="b5e6aab9-a7da-4b68-a175-a15a26c2a3f4" providerId="ADAL" clId="{9F3AF68E-6F89-854E-A6DE-F909E398231E}" dt="2023-08-31T07:48:42.297" v="5127"/>
          <ac:spMkLst>
            <pc:docMk/>
            <pc:sldMk cId="2501666184" sldId="895"/>
            <ac:spMk id="45" creationId="{5BFD2267-4641-DC67-A5C8-9CA06643605F}"/>
          </ac:spMkLst>
        </pc:spChg>
        <pc:spChg chg="mod">
          <ac:chgData name="Huanwen WANG" userId="b5e6aab9-a7da-4b68-a175-a15a26c2a3f4" providerId="ADAL" clId="{9F3AF68E-6F89-854E-A6DE-F909E398231E}" dt="2023-08-31T07:29:42.177" v="4880" actId="1035"/>
          <ac:spMkLst>
            <pc:docMk/>
            <pc:sldMk cId="2501666184" sldId="895"/>
            <ac:spMk id="46" creationId="{558850E1-FDE1-FACD-D3C8-ED7F35CC5FD7}"/>
          </ac:spMkLst>
        </pc:spChg>
        <pc:spChg chg="del">
          <ac:chgData name="Huanwen WANG" userId="b5e6aab9-a7da-4b68-a175-a15a26c2a3f4" providerId="ADAL" clId="{9F3AF68E-6F89-854E-A6DE-F909E398231E}" dt="2023-08-31T07:24:11.681" v="4727" actId="478"/>
          <ac:spMkLst>
            <pc:docMk/>
            <pc:sldMk cId="2501666184" sldId="895"/>
            <ac:spMk id="49" creationId="{0792D2F4-8768-CED8-56B8-99FEFE52A05E}"/>
          </ac:spMkLst>
        </pc:spChg>
        <pc:spChg chg="del">
          <ac:chgData name="Huanwen WANG" userId="b5e6aab9-a7da-4b68-a175-a15a26c2a3f4" providerId="ADAL" clId="{9F3AF68E-6F89-854E-A6DE-F909E398231E}" dt="2023-08-31T07:24:12.786" v="4728" actId="478"/>
          <ac:spMkLst>
            <pc:docMk/>
            <pc:sldMk cId="2501666184" sldId="895"/>
            <ac:spMk id="50" creationId="{C2763D3C-2ACE-48A3-3129-CBF0FF690903}"/>
          </ac:spMkLst>
        </pc:spChg>
        <pc:spChg chg="del">
          <ac:chgData name="Huanwen WANG" userId="b5e6aab9-a7da-4b68-a175-a15a26c2a3f4" providerId="ADAL" clId="{9F3AF68E-6F89-854E-A6DE-F909E398231E}" dt="2023-08-31T07:24:14.846" v="4729" actId="478"/>
          <ac:spMkLst>
            <pc:docMk/>
            <pc:sldMk cId="2501666184" sldId="895"/>
            <ac:spMk id="52" creationId="{3CDD28E3-7AA5-EF59-4AD0-603D96B7473E}"/>
          </ac:spMkLst>
        </pc:spChg>
        <pc:spChg chg="del">
          <ac:chgData name="Huanwen WANG" userId="b5e6aab9-a7da-4b68-a175-a15a26c2a3f4" providerId="ADAL" clId="{9F3AF68E-6F89-854E-A6DE-F909E398231E}" dt="2023-08-31T07:24:22.114" v="4732" actId="478"/>
          <ac:spMkLst>
            <pc:docMk/>
            <pc:sldMk cId="2501666184" sldId="895"/>
            <ac:spMk id="53" creationId="{F3AEDFD7-737A-1AD7-548F-1029730482F6}"/>
          </ac:spMkLst>
        </pc:spChg>
        <pc:spChg chg="mod">
          <ac:chgData name="Huanwen WANG" userId="b5e6aab9-a7da-4b68-a175-a15a26c2a3f4" providerId="ADAL" clId="{9F3AF68E-6F89-854E-A6DE-F909E398231E}" dt="2023-08-31T07:29:47.657" v="4881" actId="1036"/>
          <ac:spMkLst>
            <pc:docMk/>
            <pc:sldMk cId="2501666184" sldId="895"/>
            <ac:spMk id="60" creationId="{3568B8FD-5185-51FB-3416-27F6E67EB8AA}"/>
          </ac:spMkLst>
        </pc:spChg>
        <pc:grpChg chg="add del mod">
          <ac:chgData name="Huanwen WANG" userId="b5e6aab9-a7da-4b68-a175-a15a26c2a3f4" providerId="ADAL" clId="{9F3AF68E-6F89-854E-A6DE-F909E398231E}" dt="2023-08-31T07:48:42.297" v="5127"/>
          <ac:grpSpMkLst>
            <pc:docMk/>
            <pc:sldMk cId="2501666184" sldId="895"/>
            <ac:grpSpMk id="5" creationId="{882C6021-0704-A8BA-A267-5D06BBF5565C}"/>
          </ac:grpSpMkLst>
        </pc:grpChg>
        <pc:grpChg chg="del">
          <ac:chgData name="Huanwen WANG" userId="b5e6aab9-a7da-4b68-a175-a15a26c2a3f4" providerId="ADAL" clId="{9F3AF68E-6F89-854E-A6DE-F909E398231E}" dt="2023-08-31T07:24:23.501" v="4733" actId="478"/>
          <ac:grpSpMkLst>
            <pc:docMk/>
            <pc:sldMk cId="2501666184" sldId="895"/>
            <ac:grpSpMk id="56" creationId="{9B97C314-4C96-061B-D430-0E05CFDCDDAE}"/>
          </ac:grpSpMkLst>
        </pc:grpChg>
        <pc:picChg chg="mod">
          <ac:chgData name="Huanwen WANG" userId="b5e6aab9-a7da-4b68-a175-a15a26c2a3f4" providerId="ADAL" clId="{9F3AF68E-6F89-854E-A6DE-F909E398231E}" dt="2023-08-31T07:48:41.270" v="5126"/>
          <ac:picMkLst>
            <pc:docMk/>
            <pc:sldMk cId="2501666184" sldId="895"/>
            <ac:picMk id="10" creationId="{C9045B65-E0C9-6F9F-059D-EBF1F73FC751}"/>
          </ac:picMkLst>
        </pc:picChg>
        <pc:cxnChg chg="del mod">
          <ac:chgData name="Huanwen WANG" userId="b5e6aab9-a7da-4b68-a175-a15a26c2a3f4" providerId="ADAL" clId="{9F3AF68E-6F89-854E-A6DE-F909E398231E}" dt="2023-08-31T07:22:21.405" v="4618" actId="478"/>
          <ac:cxnSpMkLst>
            <pc:docMk/>
            <pc:sldMk cId="2501666184" sldId="895"/>
            <ac:cxnSpMk id="10" creationId="{ADF0A04E-727F-30E5-8DBE-4471339F12FE}"/>
          </ac:cxnSpMkLst>
        </pc:cxnChg>
        <pc:cxnChg chg="mod">
          <ac:chgData name="Huanwen WANG" userId="b5e6aab9-a7da-4b68-a175-a15a26c2a3f4" providerId="ADAL" clId="{9F3AF68E-6F89-854E-A6DE-F909E398231E}" dt="2023-08-31T07:48:41.270" v="5126"/>
          <ac:cxnSpMkLst>
            <pc:docMk/>
            <pc:sldMk cId="2501666184" sldId="895"/>
            <ac:cxnSpMk id="11" creationId="{E867084C-BD89-0F9E-EE33-BEBB2551464C}"/>
          </ac:cxnSpMkLst>
        </pc:cxnChg>
        <pc:cxnChg chg="add del mod">
          <ac:chgData name="Huanwen WANG" userId="b5e6aab9-a7da-4b68-a175-a15a26c2a3f4" providerId="ADAL" clId="{9F3AF68E-6F89-854E-A6DE-F909E398231E}" dt="2023-08-31T07:48:42.297" v="5127"/>
          <ac:cxnSpMkLst>
            <pc:docMk/>
            <pc:sldMk cId="2501666184" sldId="895"/>
            <ac:cxnSpMk id="13" creationId="{9097777C-2B82-4E9A-4706-6B9B7882A8DB}"/>
          </ac:cxnSpMkLst>
        </pc:cxnChg>
        <pc:cxnChg chg="del">
          <ac:chgData name="Huanwen WANG" userId="b5e6aab9-a7da-4b68-a175-a15a26c2a3f4" providerId="ADAL" clId="{9F3AF68E-6F89-854E-A6DE-F909E398231E}" dt="2023-08-31T07:21:03.366" v="4546" actId="478"/>
          <ac:cxnSpMkLst>
            <pc:docMk/>
            <pc:sldMk cId="2501666184" sldId="895"/>
            <ac:cxnSpMk id="25" creationId="{36481F93-ED17-0D61-ADAC-BB4D5E009E53}"/>
          </ac:cxnSpMkLst>
        </pc:cxnChg>
        <pc:cxnChg chg="del">
          <ac:chgData name="Huanwen WANG" userId="b5e6aab9-a7da-4b68-a175-a15a26c2a3f4" providerId="ADAL" clId="{9F3AF68E-6F89-854E-A6DE-F909E398231E}" dt="2023-08-31T07:21:09.996" v="4549" actId="478"/>
          <ac:cxnSpMkLst>
            <pc:docMk/>
            <pc:sldMk cId="2501666184" sldId="895"/>
            <ac:cxnSpMk id="27" creationId="{D86EFD2F-347E-0287-B003-D48C8FC1ED5E}"/>
          </ac:cxnSpMkLst>
        </pc:cxnChg>
        <pc:cxnChg chg="mod">
          <ac:chgData name="Huanwen WANG" userId="b5e6aab9-a7da-4b68-a175-a15a26c2a3f4" providerId="ADAL" clId="{9F3AF68E-6F89-854E-A6DE-F909E398231E}" dt="2023-08-31T07:32:18.602" v="4953" actId="14100"/>
          <ac:cxnSpMkLst>
            <pc:docMk/>
            <pc:sldMk cId="2501666184" sldId="895"/>
            <ac:cxnSpMk id="35" creationId="{04DFD611-419D-AB2E-47F3-515ABAB75CAA}"/>
          </ac:cxnSpMkLst>
        </pc:cxnChg>
      </pc:sldChg>
      <pc:sldChg chg="new del">
        <pc:chgData name="Huanwen WANG" userId="b5e6aab9-a7da-4b68-a175-a15a26c2a3f4" providerId="ADAL" clId="{9F3AF68E-6F89-854E-A6DE-F909E398231E}" dt="2023-09-01T08:41:20.800" v="5643" actId="2696"/>
        <pc:sldMkLst>
          <pc:docMk/>
          <pc:sldMk cId="1924136696" sldId="896"/>
        </pc:sldMkLst>
      </pc:sldChg>
      <pc:sldChg chg="addSp delSp modSp new del mod setBg delAnim modAnim">
        <pc:chgData name="Huanwen WANG" userId="b5e6aab9-a7da-4b68-a175-a15a26c2a3f4" providerId="ADAL" clId="{9F3AF68E-6F89-854E-A6DE-F909E398231E}" dt="2023-08-31T07:51:48.694" v="5149" actId="2696"/>
        <pc:sldMkLst>
          <pc:docMk/>
          <pc:sldMk cId="2117584075" sldId="896"/>
        </pc:sldMkLst>
        <pc:spChg chg="add del mod">
          <ac:chgData name="Huanwen WANG" userId="b5e6aab9-a7da-4b68-a175-a15a26c2a3f4" providerId="ADAL" clId="{9F3AF68E-6F89-854E-A6DE-F909E398231E}" dt="2023-08-31T07:48:51.224" v="5132" actId="478"/>
          <ac:spMkLst>
            <pc:docMk/>
            <pc:sldMk cId="2117584075" sldId="896"/>
            <ac:spMk id="2" creationId="{39E893FA-1ADC-E095-5458-8BC24805913C}"/>
          </ac:spMkLst>
        </pc:spChg>
        <pc:spChg chg="add del mod">
          <ac:chgData name="Huanwen WANG" userId="b5e6aab9-a7da-4b68-a175-a15a26c2a3f4" providerId="ADAL" clId="{9F3AF68E-6F89-854E-A6DE-F909E398231E}" dt="2023-08-31T07:48:49.461" v="5131" actId="478"/>
          <ac:spMkLst>
            <pc:docMk/>
            <pc:sldMk cId="2117584075" sldId="896"/>
            <ac:spMk id="3" creationId="{95B6BCEC-39C7-A1FE-1A47-9FC806600AF4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7" creationId="{0482CC69-C99E-D43C-EC79-30F119FE0FD2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9" creationId="{4694F230-2CCA-4033-D963-4E65D324C89C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0" creationId="{39E419D3-D028-2166-F9F1-ABE97AA1C390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1" creationId="{6B59BDC1-9190-AC47-0740-9DF720F1C23A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2" creationId="{91FAD507-3B8C-5304-E76B-D3DF53F4A46F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3" creationId="{4EF8BA9F-F66C-F17E-BBEA-CBB14AADCE37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4" creationId="{12087DA7-DAF0-7AD3-8C53-0B80EE891A6B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5" creationId="{973AC2CB-5E09-62EC-BAB5-6D2CA6DEA635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6" creationId="{FF1DE725-7740-9962-602D-676EC1C0EBEA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7" creationId="{E89E3F23-C31F-25CA-967B-0A904EEA9402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8" creationId="{CA274C21-F2D2-BD78-AD7C-36B4710ECF54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19" creationId="{263EB1ED-BF5B-41F1-2569-C8A173125D86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20" creationId="{4329EABB-551A-319A-F36D-78F1C71547F2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21" creationId="{737E4C29-0D94-786E-6B68-71108131B196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22" creationId="{D4FF3CFF-8D42-B113-1B49-ED65ED7F47E2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23" creationId="{1F57F095-5786-B96F-1732-3E8673A19E36}"/>
          </ac:spMkLst>
        </pc:spChg>
        <pc:spChg chg="add mod">
          <ac:chgData name="Huanwen WANG" userId="b5e6aab9-a7da-4b68-a175-a15a26c2a3f4" providerId="ADAL" clId="{9F3AF68E-6F89-854E-A6DE-F909E398231E}" dt="2023-08-31T07:49:33.347" v="5143" actId="1076"/>
          <ac:spMkLst>
            <pc:docMk/>
            <pc:sldMk cId="2117584075" sldId="896"/>
            <ac:spMk id="24" creationId="{9A8A4320-E781-5699-3B58-49D0635CA81C}"/>
          </ac:spMkLst>
        </pc:spChg>
        <pc:grpChg chg="add del mod">
          <ac:chgData name="Huanwen WANG" userId="b5e6aab9-a7da-4b68-a175-a15a26c2a3f4" providerId="ADAL" clId="{9F3AF68E-6F89-854E-A6DE-F909E398231E}" dt="2023-08-31T07:48:47.353" v="5130" actId="478"/>
          <ac:grpSpMkLst>
            <pc:docMk/>
            <pc:sldMk cId="2117584075" sldId="896"/>
            <ac:grpSpMk id="4" creationId="{BFE770AE-036F-C6BD-AA4E-262214A45CEB}"/>
          </ac:grpSpMkLst>
        </pc:grpChg>
        <pc:grpChg chg="add del">
          <ac:chgData name="Huanwen WANG" userId="b5e6aab9-a7da-4b68-a175-a15a26c2a3f4" providerId="ADAL" clId="{9F3AF68E-6F89-854E-A6DE-F909E398231E}" dt="2023-08-31T07:51:28.159" v="5147" actId="478"/>
          <ac:grpSpMkLst>
            <pc:docMk/>
            <pc:sldMk cId="2117584075" sldId="896"/>
            <ac:grpSpMk id="25" creationId="{4A0C7232-37A2-F41B-50BF-E8F9D32524E5}"/>
          </ac:grpSpMkLst>
        </pc:grpChg>
        <pc:picChg chg="mod">
          <ac:chgData name="Huanwen WANG" userId="b5e6aab9-a7da-4b68-a175-a15a26c2a3f4" providerId="ADAL" clId="{9F3AF68E-6F89-854E-A6DE-F909E398231E}" dt="2023-08-31T07:48:44.562" v="5129"/>
          <ac:picMkLst>
            <pc:docMk/>
            <pc:sldMk cId="2117584075" sldId="896"/>
            <ac:picMk id="5" creationId="{7BD8EC2F-245E-5A75-C920-BD37CA108D43}"/>
          </ac:picMkLst>
        </pc:picChg>
        <pc:cxnChg chg="mod">
          <ac:chgData name="Huanwen WANG" userId="b5e6aab9-a7da-4b68-a175-a15a26c2a3f4" providerId="ADAL" clId="{9F3AF68E-6F89-854E-A6DE-F909E398231E}" dt="2023-08-31T07:48:44.562" v="5129"/>
          <ac:cxnSpMkLst>
            <pc:docMk/>
            <pc:sldMk cId="2117584075" sldId="896"/>
            <ac:cxnSpMk id="6" creationId="{EA84647A-9908-9F65-1955-3B851F562313}"/>
          </ac:cxnSpMkLst>
        </pc:cxnChg>
        <pc:cxnChg chg="add mod">
          <ac:chgData name="Huanwen WANG" userId="b5e6aab9-a7da-4b68-a175-a15a26c2a3f4" providerId="ADAL" clId="{9F3AF68E-6F89-854E-A6DE-F909E398231E}" dt="2023-08-31T07:49:33.347" v="5143" actId="1076"/>
          <ac:cxnSpMkLst>
            <pc:docMk/>
            <pc:sldMk cId="2117584075" sldId="896"/>
            <ac:cxnSpMk id="8" creationId="{B384B789-91F8-E5F0-6663-1DA7CDD22434}"/>
          </ac:cxnSpMkLst>
        </pc:cxnChg>
      </pc:sldChg>
      <pc:sldChg chg="delSp modSp add mod modTransition setBg">
        <pc:chgData name="Huanwen WANG" userId="b5e6aab9-a7da-4b68-a175-a15a26c2a3f4" providerId="ADAL" clId="{9F3AF68E-6F89-854E-A6DE-F909E398231E}" dt="2023-09-01T08:41:11.009" v="5642" actId="1076"/>
        <pc:sldMkLst>
          <pc:docMk/>
          <pc:sldMk cId="0" sldId="897"/>
        </pc:sldMkLst>
        <pc:spChg chg="mod">
          <ac:chgData name="Huanwen WANG" userId="b5e6aab9-a7da-4b68-a175-a15a26c2a3f4" providerId="ADAL" clId="{9F3AF68E-6F89-854E-A6DE-F909E398231E}" dt="2023-09-01T08:41:00.433" v="5640" actId="1076"/>
          <ac:spMkLst>
            <pc:docMk/>
            <pc:sldMk cId="0" sldId="897"/>
            <ac:spMk id="7171" creationId="{D1E8A58F-173D-4269-82CA-47BAF631E4A8}"/>
          </ac:spMkLst>
        </pc:spChg>
        <pc:spChg chg="mod">
          <ac:chgData name="Huanwen WANG" userId="b5e6aab9-a7da-4b68-a175-a15a26c2a3f4" providerId="ADAL" clId="{9F3AF68E-6F89-854E-A6DE-F909E398231E}" dt="2023-09-01T08:41:04.102" v="5641" actId="1076"/>
          <ac:spMkLst>
            <pc:docMk/>
            <pc:sldMk cId="0" sldId="897"/>
            <ac:spMk id="7176" creationId="{B6209939-AAE0-7F48-554D-CC8830A83184}"/>
          </ac:spMkLst>
        </pc:spChg>
        <pc:graphicFrameChg chg="del mod">
          <ac:chgData name="Huanwen WANG" userId="b5e6aab9-a7da-4b68-a175-a15a26c2a3f4" providerId="ADAL" clId="{9F3AF68E-6F89-854E-A6DE-F909E398231E}" dt="2023-09-01T08:39:14.544" v="5564" actId="478"/>
          <ac:graphicFrameMkLst>
            <pc:docMk/>
            <pc:sldMk cId="0" sldId="897"/>
            <ac:graphicFrameMk id="7172" creationId="{609B1839-76CB-4BB5-29A9-E0B8214ECB87}"/>
          </ac:graphicFrameMkLst>
        </pc:graphicFrameChg>
        <pc:graphicFrameChg chg="del">
          <ac:chgData name="Huanwen WANG" userId="b5e6aab9-a7da-4b68-a175-a15a26c2a3f4" providerId="ADAL" clId="{9F3AF68E-6F89-854E-A6DE-F909E398231E}" dt="2023-09-01T08:39:59.501" v="5608" actId="478"/>
          <ac:graphicFrameMkLst>
            <pc:docMk/>
            <pc:sldMk cId="0" sldId="897"/>
            <ac:graphicFrameMk id="7173" creationId="{96CF6E50-7F32-4438-591B-BBC443AF2F2D}"/>
          </ac:graphicFrameMkLst>
        </pc:graphicFrameChg>
        <pc:graphicFrameChg chg="del">
          <ac:chgData name="Huanwen WANG" userId="b5e6aab9-a7da-4b68-a175-a15a26c2a3f4" providerId="ADAL" clId="{9F3AF68E-6F89-854E-A6DE-F909E398231E}" dt="2023-09-01T08:39:57.763" v="5607" actId="478"/>
          <ac:graphicFrameMkLst>
            <pc:docMk/>
            <pc:sldMk cId="0" sldId="897"/>
            <ac:graphicFrameMk id="7174" creationId="{7FC22AF4-18FF-2FBC-7A80-07C10EE57B6C}"/>
          </ac:graphicFrameMkLst>
        </pc:graphicFrameChg>
        <pc:graphicFrameChg chg="del mod">
          <ac:chgData name="Huanwen WANG" userId="b5e6aab9-a7da-4b68-a175-a15a26c2a3f4" providerId="ADAL" clId="{9F3AF68E-6F89-854E-A6DE-F909E398231E}" dt="2023-09-01T08:39:12.556" v="5563" actId="478"/>
          <ac:graphicFrameMkLst>
            <pc:docMk/>
            <pc:sldMk cId="0" sldId="897"/>
            <ac:graphicFrameMk id="7175" creationId="{EDD5001A-7156-1414-56AD-13807281014C}"/>
          </ac:graphicFrameMkLst>
        </pc:graphicFrameChg>
        <pc:graphicFrameChg chg="mod">
          <ac:chgData name="Huanwen WANG" userId="b5e6aab9-a7da-4b68-a175-a15a26c2a3f4" providerId="ADAL" clId="{9F3AF68E-6F89-854E-A6DE-F909E398231E}" dt="2023-09-01T08:41:11.009" v="5642" actId="1076"/>
          <ac:graphicFrameMkLst>
            <pc:docMk/>
            <pc:sldMk cId="0" sldId="897"/>
            <ac:graphicFrameMk id="7177" creationId="{E56763CF-16E5-A696-4DE8-0504A0A6DD1A}"/>
          </ac:graphicFrameMkLst>
        </pc:graphicFrameChg>
      </pc:sldChg>
      <pc:sldChg chg="addSp delSp modSp add del mod modTransition delAnim">
        <pc:chgData name="Huanwen WANG" userId="b5e6aab9-a7da-4b68-a175-a15a26c2a3f4" providerId="ADAL" clId="{9F3AF68E-6F89-854E-A6DE-F909E398231E}" dt="2023-08-31T07:52:46.160" v="5161" actId="2696"/>
        <pc:sldMkLst>
          <pc:docMk/>
          <pc:sldMk cId="2043341754" sldId="897"/>
        </pc:sldMkLst>
        <pc:spChg chg="add del mod">
          <ac:chgData name="Huanwen WANG" userId="b5e6aab9-a7da-4b68-a175-a15a26c2a3f4" providerId="ADAL" clId="{9F3AF68E-6F89-854E-A6DE-F909E398231E}" dt="2023-08-31T07:52:20.289" v="5158"/>
          <ac:spMkLst>
            <pc:docMk/>
            <pc:sldMk cId="2043341754" sldId="897"/>
            <ac:spMk id="2" creationId="{64AB69CE-9425-E060-9D9F-995B5512C778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" creationId="{CFADC590-1439-FA5B-3287-1995919BAC7F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5" creationId="{3A8B2E92-7743-4D6F-AC9E-5EB8EBA29927}"/>
          </ac:spMkLst>
        </pc:spChg>
        <pc:spChg chg="del">
          <ac:chgData name="Huanwen WANG" userId="b5e6aab9-a7da-4b68-a175-a15a26c2a3f4" providerId="ADAL" clId="{9F3AF68E-6F89-854E-A6DE-F909E398231E}" dt="2023-08-31T07:51:54.747" v="5151" actId="478"/>
          <ac:spMkLst>
            <pc:docMk/>
            <pc:sldMk cId="2043341754" sldId="897"/>
            <ac:spMk id="6" creationId="{D0CB387B-25DC-043A-CF99-2141E953D7E7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11" creationId="{766244E1-1ADE-DFB4-18EE-55A50AA21E52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12" creationId="{59DB2F27-EB7C-7E18-C395-E15EAD720F88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13" creationId="{14638506-49AB-506C-C37F-A046B9781BE9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14" creationId="{93C97B79-068A-200C-BDD6-787C234E12F1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15" creationId="{4C854E52-B4B8-8745-1E1A-4349AB777675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24" creationId="{36D5CA87-E4C9-7DE0-F109-F76A63D20CF6}"/>
          </ac:spMkLst>
        </pc:spChg>
        <pc:spChg chg="mod">
          <ac:chgData name="Huanwen WANG" userId="b5e6aab9-a7da-4b68-a175-a15a26c2a3f4" providerId="ADAL" clId="{9F3AF68E-6F89-854E-A6DE-F909E398231E}" dt="2023-08-31T07:52:18.656" v="5156" actId="208"/>
          <ac:spMkLst>
            <pc:docMk/>
            <pc:sldMk cId="2043341754" sldId="897"/>
            <ac:spMk id="30" creationId="{4F5BB540-25E3-EBBF-EA11-381574EE2927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31" creationId="{8840A3D5-B497-327A-BDF7-5BFDC48E70A8}"/>
          </ac:spMkLst>
        </pc:spChg>
        <pc:spChg chg="del">
          <ac:chgData name="Huanwen WANG" userId="b5e6aab9-a7da-4b68-a175-a15a26c2a3f4" providerId="ADAL" clId="{9F3AF68E-6F89-854E-A6DE-F909E398231E}" dt="2023-08-31T07:51:56.676" v="5152" actId="478"/>
          <ac:spMkLst>
            <pc:docMk/>
            <pc:sldMk cId="2043341754" sldId="897"/>
            <ac:spMk id="32" creationId="{F1EEC176-DC28-85F0-94E4-92705076D057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34" creationId="{4439855A-6A7B-9808-D6CE-487C00924591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38" creationId="{6EE7FAF4-8C49-AB00-6B87-8D83A933D531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39" creationId="{493215FE-3A55-5D3F-6058-BB952E5D07CD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0" creationId="{5A16E261-5FF4-3594-22E9-FDF627ABAC80}"/>
          </ac:spMkLst>
        </pc:spChg>
        <pc:spChg chg="mod">
          <ac:chgData name="Huanwen WANG" userId="b5e6aab9-a7da-4b68-a175-a15a26c2a3f4" providerId="ADAL" clId="{9F3AF68E-6F89-854E-A6DE-F909E398231E}" dt="2023-08-31T07:52:18.656" v="5156" actId="208"/>
          <ac:spMkLst>
            <pc:docMk/>
            <pc:sldMk cId="2043341754" sldId="897"/>
            <ac:spMk id="41" creationId="{E34F82C5-5E49-D347-CB92-3DE0F63B6A9C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2" creationId="{7DD4689D-A58C-8C42-4333-59F0B231E689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5" creationId="{27ED3CBA-E73A-4666-2885-A2050F404B0C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6" creationId="{558850E1-FDE1-FACD-D3C8-ED7F35CC5FD7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49" creationId="{0792D2F4-8768-CED8-56B8-99FEFE52A05E}"/>
          </ac:spMkLst>
        </pc:spChg>
        <pc:spChg chg="mod">
          <ac:chgData name="Huanwen WANG" userId="b5e6aab9-a7da-4b68-a175-a15a26c2a3f4" providerId="ADAL" clId="{9F3AF68E-6F89-854E-A6DE-F909E398231E}" dt="2023-08-31T07:52:18.656" v="5156" actId="208"/>
          <ac:spMkLst>
            <pc:docMk/>
            <pc:sldMk cId="2043341754" sldId="897"/>
            <ac:spMk id="50" creationId="{C2763D3C-2ACE-48A3-3129-CBF0FF690903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52" creationId="{3CDD28E3-7AA5-EF59-4AD0-603D96B7473E}"/>
          </ac:spMkLst>
        </pc:spChg>
        <pc:spChg chg="mod">
          <ac:chgData name="Huanwen WANG" userId="b5e6aab9-a7da-4b68-a175-a15a26c2a3f4" providerId="ADAL" clId="{9F3AF68E-6F89-854E-A6DE-F909E398231E}" dt="2023-08-31T07:52:01.894" v="5153" actId="207"/>
          <ac:spMkLst>
            <pc:docMk/>
            <pc:sldMk cId="2043341754" sldId="897"/>
            <ac:spMk id="53" creationId="{F3AEDFD7-737A-1AD7-548F-1029730482F6}"/>
          </ac:spMkLst>
        </pc:spChg>
        <pc:spChg chg="mod">
          <ac:chgData name="Huanwen WANG" userId="b5e6aab9-a7da-4b68-a175-a15a26c2a3f4" providerId="ADAL" clId="{9F3AF68E-6F89-854E-A6DE-F909E398231E}" dt="2023-08-31T07:52:22.722" v="5159" actId="208"/>
          <ac:spMkLst>
            <pc:docMk/>
            <pc:sldMk cId="2043341754" sldId="897"/>
            <ac:spMk id="60" creationId="{3568B8FD-5185-51FB-3416-27F6E67EB8AA}"/>
          </ac:spMkLst>
        </pc:spChg>
        <pc:grpChg chg="add">
          <ac:chgData name="Huanwen WANG" userId="b5e6aab9-a7da-4b68-a175-a15a26c2a3f4" providerId="ADAL" clId="{9F3AF68E-6F89-854E-A6DE-F909E398231E}" dt="2023-08-31T07:52:34.474" v="5160" actId="164"/>
          <ac:grpSpMkLst>
            <pc:docMk/>
            <pc:sldMk cId="2043341754" sldId="897"/>
            <ac:grpSpMk id="3" creationId="{5683FEBC-EE13-B43D-CEF5-FBE97B7AA5F5}"/>
          </ac:grpSpMkLst>
        </pc:grpChg>
        <pc:grpChg chg="del">
          <ac:chgData name="Huanwen WANG" userId="b5e6aab9-a7da-4b68-a175-a15a26c2a3f4" providerId="ADAL" clId="{9F3AF68E-6F89-854E-A6DE-F909E398231E}" dt="2023-08-31T07:51:50.878" v="5150" actId="478"/>
          <ac:grpSpMkLst>
            <pc:docMk/>
            <pc:sldMk cId="2043341754" sldId="897"/>
            <ac:grpSpMk id="7" creationId="{A1B5416E-6448-9B7E-6793-1BD16EF62E5B}"/>
          </ac:grpSpMkLst>
        </pc:grpChg>
        <pc:grpChg chg="mod">
          <ac:chgData name="Huanwen WANG" userId="b5e6aab9-a7da-4b68-a175-a15a26c2a3f4" providerId="ADAL" clId="{9F3AF68E-6F89-854E-A6DE-F909E398231E}" dt="2023-08-31T07:52:01.894" v="5153" actId="207"/>
          <ac:grpSpMkLst>
            <pc:docMk/>
            <pc:sldMk cId="2043341754" sldId="897"/>
            <ac:grpSpMk id="56" creationId="{9B97C314-4C96-061B-D430-0E05CFDCDDAE}"/>
          </ac:grpSpMkLst>
        </pc:grpChg>
        <pc:cxnChg chg="mod">
          <ac:chgData name="Huanwen WANG" userId="b5e6aab9-a7da-4b68-a175-a15a26c2a3f4" providerId="ADAL" clId="{9F3AF68E-6F89-854E-A6DE-F909E398231E}" dt="2023-08-31T07:52:09.197" v="5154" actId="208"/>
          <ac:cxnSpMkLst>
            <pc:docMk/>
            <pc:sldMk cId="2043341754" sldId="897"/>
            <ac:cxnSpMk id="10" creationId="{ADF0A04E-727F-30E5-8DBE-4471339F12FE}"/>
          </ac:cxnSpMkLst>
        </pc:cxnChg>
        <pc:cxnChg chg="mod">
          <ac:chgData name="Huanwen WANG" userId="b5e6aab9-a7da-4b68-a175-a15a26c2a3f4" providerId="ADAL" clId="{9F3AF68E-6F89-854E-A6DE-F909E398231E}" dt="2023-08-31T07:52:09.197" v="5154" actId="208"/>
          <ac:cxnSpMkLst>
            <pc:docMk/>
            <pc:sldMk cId="2043341754" sldId="897"/>
            <ac:cxnSpMk id="25" creationId="{36481F93-ED17-0D61-ADAC-BB4D5E009E53}"/>
          </ac:cxnSpMkLst>
        </pc:cxnChg>
        <pc:cxnChg chg="mod">
          <ac:chgData name="Huanwen WANG" userId="b5e6aab9-a7da-4b68-a175-a15a26c2a3f4" providerId="ADAL" clId="{9F3AF68E-6F89-854E-A6DE-F909E398231E}" dt="2023-08-31T07:52:09.197" v="5154" actId="208"/>
          <ac:cxnSpMkLst>
            <pc:docMk/>
            <pc:sldMk cId="2043341754" sldId="897"/>
            <ac:cxnSpMk id="27" creationId="{D86EFD2F-347E-0287-B003-D48C8FC1ED5E}"/>
          </ac:cxnSpMkLst>
        </pc:cxnChg>
        <pc:cxnChg chg="mod">
          <ac:chgData name="Huanwen WANG" userId="b5e6aab9-a7da-4b68-a175-a15a26c2a3f4" providerId="ADAL" clId="{9F3AF68E-6F89-854E-A6DE-F909E398231E}" dt="2023-08-31T07:52:09.197" v="5154" actId="208"/>
          <ac:cxnSpMkLst>
            <pc:docMk/>
            <pc:sldMk cId="2043341754" sldId="897"/>
            <ac:cxnSpMk id="35" creationId="{04DFD611-419D-AB2E-47F3-515ABAB75CAA}"/>
          </ac:cxnSpMkLst>
        </pc:cxnChg>
      </pc:sldChg>
      <pc:sldChg chg="addSp delSp modSp add mod modTransition setBg">
        <pc:chgData name="Huanwen WANG" userId="b5e6aab9-a7da-4b68-a175-a15a26c2a3f4" providerId="ADAL" clId="{9F3AF68E-6F89-854E-A6DE-F909E398231E}" dt="2023-09-01T12:49:00.045" v="5799" actId="1076"/>
        <pc:sldMkLst>
          <pc:docMk/>
          <pc:sldMk cId="0" sldId="898"/>
        </pc:sldMkLst>
        <pc:spChg chg="add del mod">
          <ac:chgData name="Huanwen WANG" userId="b5e6aab9-a7da-4b68-a175-a15a26c2a3f4" providerId="ADAL" clId="{9F3AF68E-6F89-854E-A6DE-F909E398231E}" dt="2023-09-01T08:35:24.648" v="5486" actId="478"/>
          <ac:spMkLst>
            <pc:docMk/>
            <pc:sldMk cId="0" sldId="898"/>
            <ac:spMk id="2" creationId="{A6B16E2D-042F-3B5F-1995-05B93976D5D1}"/>
          </ac:spMkLst>
        </pc:spChg>
        <pc:spChg chg="mod">
          <ac:chgData name="Huanwen WANG" userId="b5e6aab9-a7da-4b68-a175-a15a26c2a3f4" providerId="ADAL" clId="{9F3AF68E-6F89-854E-A6DE-F909E398231E}" dt="2023-09-01T12:49:00.045" v="5799" actId="1076"/>
          <ac:spMkLst>
            <pc:docMk/>
            <pc:sldMk cId="0" sldId="898"/>
            <ac:spMk id="9218" creationId="{12FE05AA-CF21-8B5F-3391-153B8114F5B9}"/>
          </ac:spMkLst>
        </pc:spChg>
        <pc:spChg chg="mod">
          <ac:chgData name="Huanwen WANG" userId="b5e6aab9-a7da-4b68-a175-a15a26c2a3f4" providerId="ADAL" clId="{9F3AF68E-6F89-854E-A6DE-F909E398231E}" dt="2023-09-01T08:36:10.511" v="5497" actId="1076"/>
          <ac:spMkLst>
            <pc:docMk/>
            <pc:sldMk cId="0" sldId="898"/>
            <ac:spMk id="9219" creationId="{111511B8-A016-20F0-500C-3439AC296D43}"/>
          </ac:spMkLst>
        </pc:spChg>
      </pc:sldChg>
      <pc:sldChg chg="addSp delSp modSp add mod modTransition setBg delAnim modAnim">
        <pc:chgData name="Huanwen WANG" userId="b5e6aab9-a7da-4b68-a175-a15a26c2a3f4" providerId="ADAL" clId="{9F3AF68E-6F89-854E-A6DE-F909E398231E}" dt="2023-09-01T12:49:40.453" v="5803"/>
        <pc:sldMkLst>
          <pc:docMk/>
          <pc:sldMk cId="0" sldId="899"/>
        </pc:sldMkLst>
        <pc:spChg chg="add mod">
          <ac:chgData name="Huanwen WANG" userId="b5e6aab9-a7da-4b68-a175-a15a26c2a3f4" providerId="ADAL" clId="{9F3AF68E-6F89-854E-A6DE-F909E398231E}" dt="2023-09-01T08:31:12.156" v="5454" actId="1076"/>
          <ac:spMkLst>
            <pc:docMk/>
            <pc:sldMk cId="0" sldId="899"/>
            <ac:spMk id="2" creationId="{CA2CDCB0-BA7F-DB85-2CD7-156C70E6D00A}"/>
          </ac:spMkLst>
        </pc:spChg>
        <pc:spChg chg="add mod">
          <ac:chgData name="Huanwen WANG" userId="b5e6aab9-a7da-4b68-a175-a15a26c2a3f4" providerId="ADAL" clId="{9F3AF68E-6F89-854E-A6DE-F909E398231E}" dt="2023-09-01T08:31:12.156" v="5454" actId="1076"/>
          <ac:spMkLst>
            <pc:docMk/>
            <pc:sldMk cId="0" sldId="899"/>
            <ac:spMk id="3" creationId="{39934982-39A7-2AD1-8274-63188087AE09}"/>
          </ac:spMkLst>
        </pc:spChg>
        <pc:spChg chg="add mod">
          <ac:chgData name="Huanwen WANG" userId="b5e6aab9-a7da-4b68-a175-a15a26c2a3f4" providerId="ADAL" clId="{9F3AF68E-6F89-854E-A6DE-F909E398231E}" dt="2023-09-01T08:31:15.070" v="5455" actId="1076"/>
          <ac:spMkLst>
            <pc:docMk/>
            <pc:sldMk cId="0" sldId="899"/>
            <ac:spMk id="4" creationId="{5E7B3F5D-4C88-81F1-A57E-8F614AEA92BD}"/>
          </ac:spMkLst>
        </pc:spChg>
        <pc:spChg chg="add mod">
          <ac:chgData name="Huanwen WANG" userId="b5e6aab9-a7da-4b68-a175-a15a26c2a3f4" providerId="ADAL" clId="{9F3AF68E-6F89-854E-A6DE-F909E398231E}" dt="2023-09-01T08:31:07.229" v="5453" actId="1076"/>
          <ac:spMkLst>
            <pc:docMk/>
            <pc:sldMk cId="0" sldId="899"/>
            <ac:spMk id="5" creationId="{8384E078-321E-5B51-0E9B-7791B15C1433}"/>
          </ac:spMkLst>
        </pc:spChg>
        <pc:spChg chg="add del mod">
          <ac:chgData name="Huanwen WANG" userId="b5e6aab9-a7da-4b68-a175-a15a26c2a3f4" providerId="ADAL" clId="{9F3AF68E-6F89-854E-A6DE-F909E398231E}" dt="2023-09-01T12:49:40.453" v="5803"/>
          <ac:spMkLst>
            <pc:docMk/>
            <pc:sldMk cId="0" sldId="899"/>
            <ac:spMk id="6" creationId="{5D87B6A9-AF5B-DFBB-D6C2-E9A08C14B26E}"/>
          </ac:spMkLst>
        </pc:spChg>
        <pc:spChg chg="mod">
          <ac:chgData name="Huanwen WANG" userId="b5e6aab9-a7da-4b68-a175-a15a26c2a3f4" providerId="ADAL" clId="{9F3AF68E-6F89-854E-A6DE-F909E398231E}" dt="2023-09-01T08:34:57.846" v="5480" actId="14100"/>
          <ac:spMkLst>
            <pc:docMk/>
            <pc:sldMk cId="0" sldId="899"/>
            <ac:spMk id="11268" creationId="{FD7234AF-DA36-03EE-506C-BCAAD53BA770}"/>
          </ac:spMkLst>
        </pc:spChg>
        <pc:spChg chg="del">
          <ac:chgData name="Huanwen WANG" userId="b5e6aab9-a7da-4b68-a175-a15a26c2a3f4" providerId="ADAL" clId="{9F3AF68E-6F89-854E-A6DE-F909E398231E}" dt="2023-09-01T08:26:34.967" v="5240" actId="478"/>
          <ac:spMkLst>
            <pc:docMk/>
            <pc:sldMk cId="0" sldId="899"/>
            <ac:spMk id="11275" creationId="{3C731B20-94AD-B71C-F959-5242A6E89F1B}"/>
          </ac:spMkLst>
        </pc:spChg>
        <pc:spChg chg="mod">
          <ac:chgData name="Huanwen WANG" userId="b5e6aab9-a7da-4b68-a175-a15a26c2a3f4" providerId="ADAL" clId="{9F3AF68E-6F89-854E-A6DE-F909E398231E}" dt="2023-09-01T08:31:18.790" v="5456" actId="1076"/>
          <ac:spMkLst>
            <pc:docMk/>
            <pc:sldMk cId="0" sldId="899"/>
            <ac:spMk id="11277" creationId="{19980EB1-9F6D-9DF6-E966-1926C73F3DBA}"/>
          </ac:spMkLst>
        </pc:spChg>
        <pc:spChg chg="mod">
          <ac:chgData name="Huanwen WANG" userId="b5e6aab9-a7da-4b68-a175-a15a26c2a3f4" providerId="ADAL" clId="{9F3AF68E-6F89-854E-A6DE-F909E398231E}" dt="2023-09-01T08:30:56.971" v="5449" actId="403"/>
          <ac:spMkLst>
            <pc:docMk/>
            <pc:sldMk cId="0" sldId="899"/>
            <ac:spMk id="11278" creationId="{CAC55001-0426-08EF-4774-7D129CF341D6}"/>
          </ac:spMkLst>
        </pc:spChg>
        <pc:spChg chg="mod">
          <ac:chgData name="Huanwen WANG" userId="b5e6aab9-a7da-4b68-a175-a15a26c2a3f4" providerId="ADAL" clId="{9F3AF68E-6F89-854E-A6DE-F909E398231E}" dt="2023-09-01T08:31:07.229" v="5453" actId="1076"/>
          <ac:spMkLst>
            <pc:docMk/>
            <pc:sldMk cId="0" sldId="899"/>
            <ac:spMk id="11279" creationId="{33877AD6-DFD3-5E2F-CD04-521730DE8D70}"/>
          </ac:spMkLst>
        </pc:spChg>
        <pc:graphicFrameChg chg="del mod">
          <ac:chgData name="Huanwen WANG" userId="b5e6aab9-a7da-4b68-a175-a15a26c2a3f4" providerId="ADAL" clId="{9F3AF68E-6F89-854E-A6DE-F909E398231E}" dt="2023-09-01T08:26:13.924" v="5233" actId="478"/>
          <ac:graphicFrameMkLst>
            <pc:docMk/>
            <pc:sldMk cId="0" sldId="899"/>
            <ac:graphicFrameMk id="11269" creationId="{AF19DCAE-FFAE-0C10-A4EA-69D3C6A9A4F7}"/>
          </ac:graphicFrameMkLst>
        </pc:graphicFrameChg>
        <pc:graphicFrameChg chg="del mod">
          <ac:chgData name="Huanwen WANG" userId="b5e6aab9-a7da-4b68-a175-a15a26c2a3f4" providerId="ADAL" clId="{9F3AF68E-6F89-854E-A6DE-F909E398231E}" dt="2023-09-01T08:27:15.863" v="5290" actId="478"/>
          <ac:graphicFrameMkLst>
            <pc:docMk/>
            <pc:sldMk cId="0" sldId="899"/>
            <ac:graphicFrameMk id="11272" creationId="{61C89AA0-ED8B-3833-3ADF-5161F5CBDBD8}"/>
          </ac:graphicFrameMkLst>
        </pc:graphicFrameChg>
        <pc:graphicFrameChg chg="del mod">
          <ac:chgData name="Huanwen WANG" userId="b5e6aab9-a7da-4b68-a175-a15a26c2a3f4" providerId="ADAL" clId="{9F3AF68E-6F89-854E-A6DE-F909E398231E}" dt="2023-09-01T08:29:32.358" v="5390" actId="478"/>
          <ac:graphicFrameMkLst>
            <pc:docMk/>
            <pc:sldMk cId="0" sldId="899"/>
            <ac:graphicFrameMk id="11274" creationId="{16880925-C7CF-309E-44D4-60921C4BA72B}"/>
          </ac:graphicFrameMkLst>
        </pc:graphicFrameChg>
        <pc:graphicFrameChg chg="del mod">
          <ac:chgData name="Huanwen WANG" userId="b5e6aab9-a7da-4b68-a175-a15a26c2a3f4" providerId="ADAL" clId="{9F3AF68E-6F89-854E-A6DE-F909E398231E}" dt="2023-09-01T08:27:52.084" v="5326" actId="478"/>
          <ac:graphicFrameMkLst>
            <pc:docMk/>
            <pc:sldMk cId="0" sldId="899"/>
            <ac:graphicFrameMk id="11276" creationId="{AF8A0EB7-CCCD-27F4-19A2-2ED9CFAC581A}"/>
          </ac:graphicFrameMkLst>
        </pc:graphicFrameChg>
      </pc:sldChg>
    </pc:docChg>
  </pc:docChgLst>
  <pc:docChgLst>
    <pc:chgData name="Huanwen WANG" userId="b5e6aab9-a7da-4b68-a175-a15a26c2a3f4" providerId="ADAL" clId="{D732F386-2FD0-BB48-B1CC-12C734B7A2B9}"/>
    <pc:docChg chg="undo custSel addSld delSld modSld sldOrd">
      <pc:chgData name="Huanwen WANG" userId="b5e6aab9-a7da-4b68-a175-a15a26c2a3f4" providerId="ADAL" clId="{D732F386-2FD0-BB48-B1CC-12C734B7A2B9}" dt="2024-09-22T00:05:48.725" v="7782"/>
      <pc:docMkLst>
        <pc:docMk/>
      </pc:docMkLst>
      <pc:sldChg chg="modSp mod">
        <pc:chgData name="Huanwen WANG" userId="b5e6aab9-a7da-4b68-a175-a15a26c2a3f4" providerId="ADAL" clId="{D732F386-2FD0-BB48-B1CC-12C734B7A2B9}" dt="2024-09-20T06:58:05.736" v="6230" actId="1076"/>
        <pc:sldMkLst>
          <pc:docMk/>
          <pc:sldMk cId="0" sldId="257"/>
        </pc:sldMkLst>
        <pc:spChg chg="mod">
          <ac:chgData name="Huanwen WANG" userId="b5e6aab9-a7da-4b68-a175-a15a26c2a3f4" providerId="ADAL" clId="{D732F386-2FD0-BB48-B1CC-12C734B7A2B9}" dt="2024-09-11T11:02:22.931" v="40" actId="207"/>
          <ac:spMkLst>
            <pc:docMk/>
            <pc:sldMk cId="0" sldId="257"/>
            <ac:spMk id="4" creationId="{F89342F2-6547-82FB-EAB9-2CACF2FA27A5}"/>
          </ac:spMkLst>
        </pc:spChg>
        <pc:spChg chg="mod">
          <ac:chgData name="Huanwen WANG" userId="b5e6aab9-a7da-4b68-a175-a15a26c2a3f4" providerId="ADAL" clId="{D732F386-2FD0-BB48-B1CC-12C734B7A2B9}" dt="2024-09-11T11:02:00.098" v="34" actId="1076"/>
          <ac:spMkLst>
            <pc:docMk/>
            <pc:sldMk cId="0" sldId="257"/>
            <ac:spMk id="3074" creationId="{9D122E59-FC6C-0772-A17A-7535DB521919}"/>
          </ac:spMkLst>
        </pc:spChg>
        <pc:spChg chg="mod">
          <ac:chgData name="Huanwen WANG" userId="b5e6aab9-a7da-4b68-a175-a15a26c2a3f4" providerId="ADAL" clId="{D732F386-2FD0-BB48-B1CC-12C734B7A2B9}" dt="2024-09-11T11:02:06.738" v="37" actId="1076"/>
          <ac:spMkLst>
            <pc:docMk/>
            <pc:sldMk cId="0" sldId="257"/>
            <ac:spMk id="3086" creationId="{1104B3D7-5BEE-7CF4-3346-4A4ED92D1E0A}"/>
          </ac:spMkLst>
        </pc:spChg>
        <pc:spChg chg="mod">
          <ac:chgData name="Huanwen WANG" userId="b5e6aab9-a7da-4b68-a175-a15a26c2a3f4" providerId="ADAL" clId="{D732F386-2FD0-BB48-B1CC-12C734B7A2B9}" dt="2024-09-20T06:58:05.736" v="6230" actId="1076"/>
          <ac:spMkLst>
            <pc:docMk/>
            <pc:sldMk cId="0" sldId="257"/>
            <ac:spMk id="16390" creationId="{C9ADE8E1-70B2-638B-0367-2E106EDE6627}"/>
          </ac:spMkLst>
        </pc:spChg>
        <pc:spChg chg="mod">
          <ac:chgData name="Huanwen WANG" userId="b5e6aab9-a7da-4b68-a175-a15a26c2a3f4" providerId="ADAL" clId="{D732F386-2FD0-BB48-B1CC-12C734B7A2B9}" dt="2024-09-11T11:02:13.636" v="39" actId="1076"/>
          <ac:spMkLst>
            <pc:docMk/>
            <pc:sldMk cId="0" sldId="257"/>
            <ac:spMk id="16392" creationId="{98031C4B-03F0-C195-42F7-1B0742CE2D40}"/>
          </ac:spMkLst>
        </pc:spChg>
      </pc:sldChg>
      <pc:sldChg chg="delSp modSp mod modAnim">
        <pc:chgData name="Huanwen WANG" userId="b5e6aab9-a7da-4b68-a175-a15a26c2a3f4" providerId="ADAL" clId="{D732F386-2FD0-BB48-B1CC-12C734B7A2B9}" dt="2024-09-20T06:52:01.424" v="6146" actId="1076"/>
        <pc:sldMkLst>
          <pc:docMk/>
          <pc:sldMk cId="0" sldId="258"/>
        </pc:sldMkLst>
        <pc:spChg chg="mod">
          <ac:chgData name="Huanwen WANG" userId="b5e6aab9-a7da-4b68-a175-a15a26c2a3f4" providerId="ADAL" clId="{D732F386-2FD0-BB48-B1CC-12C734B7A2B9}" dt="2024-09-11T11:02:26.574" v="41" actId="207"/>
          <ac:spMkLst>
            <pc:docMk/>
            <pc:sldMk cId="0" sldId="258"/>
            <ac:spMk id="2" creationId="{3F1E64AB-E59B-3FD8-7E41-953914882117}"/>
          </ac:spMkLst>
        </pc:spChg>
        <pc:spChg chg="mod">
          <ac:chgData name="Huanwen WANG" userId="b5e6aab9-a7da-4b68-a175-a15a26c2a3f4" providerId="ADAL" clId="{D732F386-2FD0-BB48-B1CC-12C734B7A2B9}" dt="2024-09-11T11:04:17.853" v="65" actId="14100"/>
          <ac:spMkLst>
            <pc:docMk/>
            <pc:sldMk cId="0" sldId="258"/>
            <ac:spMk id="4099" creationId="{671939CB-FB8F-FA42-CFA8-D86330E94F82}"/>
          </ac:spMkLst>
        </pc:spChg>
        <pc:spChg chg="mod">
          <ac:chgData name="Huanwen WANG" userId="b5e6aab9-a7da-4b68-a175-a15a26c2a3f4" providerId="ADAL" clId="{D732F386-2FD0-BB48-B1CC-12C734B7A2B9}" dt="2024-09-11T11:05:40.016" v="83" actId="114"/>
          <ac:spMkLst>
            <pc:docMk/>
            <pc:sldMk cId="0" sldId="258"/>
            <ac:spMk id="4100" creationId="{1703DA6A-A37A-9ABC-6410-0B9B71A6D8A7}"/>
          </ac:spMkLst>
        </pc:spChg>
        <pc:spChg chg="mod">
          <ac:chgData name="Huanwen WANG" userId="b5e6aab9-a7da-4b68-a175-a15a26c2a3f4" providerId="ADAL" clId="{D732F386-2FD0-BB48-B1CC-12C734B7A2B9}" dt="2024-09-11T11:03:27.176" v="51" actId="207"/>
          <ac:spMkLst>
            <pc:docMk/>
            <pc:sldMk cId="0" sldId="258"/>
            <ac:spMk id="4101" creationId="{68BE6B92-EDD8-4D83-DE9D-5582B96B6716}"/>
          </ac:spMkLst>
        </pc:spChg>
        <pc:spChg chg="mod">
          <ac:chgData name="Huanwen WANG" userId="b5e6aab9-a7da-4b68-a175-a15a26c2a3f4" providerId="ADAL" clId="{D732F386-2FD0-BB48-B1CC-12C734B7A2B9}" dt="2024-09-11T11:04:47.590" v="75" actId="1076"/>
          <ac:spMkLst>
            <pc:docMk/>
            <pc:sldMk cId="0" sldId="258"/>
            <ac:spMk id="4102" creationId="{BED76662-5027-8B08-66CB-04E19155FB2E}"/>
          </ac:spMkLst>
        </pc:spChg>
        <pc:spChg chg="del mod">
          <ac:chgData name="Huanwen WANG" userId="b5e6aab9-a7da-4b68-a175-a15a26c2a3f4" providerId="ADAL" clId="{D732F386-2FD0-BB48-B1CC-12C734B7A2B9}" dt="2024-09-11T11:03:42.346" v="55" actId="478"/>
          <ac:spMkLst>
            <pc:docMk/>
            <pc:sldMk cId="0" sldId="258"/>
            <ac:spMk id="4114" creationId="{2A9A8CC4-BEFB-E8C3-CA67-0D27889C1325}"/>
          </ac:spMkLst>
        </pc:spChg>
        <pc:spChg chg="mod">
          <ac:chgData name="Huanwen WANG" userId="b5e6aab9-a7da-4b68-a175-a15a26c2a3f4" providerId="ADAL" clId="{D732F386-2FD0-BB48-B1CC-12C734B7A2B9}" dt="2024-09-20T06:52:01.424" v="6146" actId="1076"/>
          <ac:spMkLst>
            <pc:docMk/>
            <pc:sldMk cId="0" sldId="258"/>
            <ac:spMk id="4115" creationId="{5E84B2CC-4CB9-F338-C1ED-993193118614}"/>
          </ac:spMkLst>
        </pc:spChg>
      </pc:sldChg>
      <pc:sldChg chg="modSp mod">
        <pc:chgData name="Huanwen WANG" userId="b5e6aab9-a7da-4b68-a175-a15a26c2a3f4" providerId="ADAL" clId="{D732F386-2FD0-BB48-B1CC-12C734B7A2B9}" dt="2024-09-12T00:36:34.913" v="553" actId="20577"/>
        <pc:sldMkLst>
          <pc:docMk/>
          <pc:sldMk cId="0" sldId="261"/>
        </pc:sldMkLst>
        <pc:spChg chg="mod">
          <ac:chgData name="Huanwen WANG" userId="b5e6aab9-a7da-4b68-a175-a15a26c2a3f4" providerId="ADAL" clId="{D732F386-2FD0-BB48-B1CC-12C734B7A2B9}" dt="2024-09-12T00:36:34.913" v="553" actId="20577"/>
          <ac:spMkLst>
            <pc:docMk/>
            <pc:sldMk cId="0" sldId="261"/>
            <ac:spMk id="2" creationId="{2945CCAA-5371-A42D-F116-E0787F7A60DE}"/>
          </ac:spMkLst>
        </pc:spChg>
        <pc:spChg chg="mod">
          <ac:chgData name="Huanwen WANG" userId="b5e6aab9-a7da-4b68-a175-a15a26c2a3f4" providerId="ADAL" clId="{D732F386-2FD0-BB48-B1CC-12C734B7A2B9}" dt="2024-09-11T11:10:13.993" v="152" actId="1076"/>
          <ac:spMkLst>
            <pc:docMk/>
            <pc:sldMk cId="0" sldId="261"/>
            <ac:spMk id="7" creationId="{B1098340-1FCA-9C15-542F-986071ADA574}"/>
          </ac:spMkLst>
        </pc:spChg>
        <pc:spChg chg="mod">
          <ac:chgData name="Huanwen WANG" userId="b5e6aab9-a7da-4b68-a175-a15a26c2a3f4" providerId="ADAL" clId="{D732F386-2FD0-BB48-B1CC-12C734B7A2B9}" dt="2024-09-11T11:09:32.365" v="144" actId="20577"/>
          <ac:spMkLst>
            <pc:docMk/>
            <pc:sldMk cId="0" sldId="261"/>
            <ac:spMk id="7170" creationId="{C3474627-9B40-1C31-528F-46A328CF4F39}"/>
          </ac:spMkLst>
        </pc:spChg>
        <pc:spChg chg="mod">
          <ac:chgData name="Huanwen WANG" userId="b5e6aab9-a7da-4b68-a175-a15a26c2a3f4" providerId="ADAL" clId="{D732F386-2FD0-BB48-B1CC-12C734B7A2B9}" dt="2024-09-11T11:09:50.155" v="147" actId="1076"/>
          <ac:spMkLst>
            <pc:docMk/>
            <pc:sldMk cId="0" sldId="261"/>
            <ac:spMk id="7177" creationId="{916026DC-D36C-CC43-26EE-D4CE90C6FF46}"/>
          </ac:spMkLst>
        </pc:spChg>
        <pc:picChg chg="mod">
          <ac:chgData name="Huanwen WANG" userId="b5e6aab9-a7da-4b68-a175-a15a26c2a3f4" providerId="ADAL" clId="{D732F386-2FD0-BB48-B1CC-12C734B7A2B9}" dt="2024-09-11T11:23:10.998" v="207" actId="14100"/>
          <ac:picMkLst>
            <pc:docMk/>
            <pc:sldMk cId="0" sldId="261"/>
            <ac:picMk id="4" creationId="{D0526A7B-4980-96C7-1D79-48912C9744D9}"/>
          </ac:picMkLst>
        </pc:picChg>
      </pc:sldChg>
      <pc:sldChg chg="modSp mod">
        <pc:chgData name="Huanwen WANG" userId="b5e6aab9-a7da-4b68-a175-a15a26c2a3f4" providerId="ADAL" clId="{D732F386-2FD0-BB48-B1CC-12C734B7A2B9}" dt="2024-09-12T00:36:41.032" v="554"/>
        <pc:sldMkLst>
          <pc:docMk/>
          <pc:sldMk cId="0" sldId="262"/>
        </pc:sldMkLst>
        <pc:spChg chg="mod">
          <ac:chgData name="Huanwen WANG" userId="b5e6aab9-a7da-4b68-a175-a15a26c2a3f4" providerId="ADAL" clId="{D732F386-2FD0-BB48-B1CC-12C734B7A2B9}" dt="2024-09-12T00:36:41.032" v="554"/>
          <ac:spMkLst>
            <pc:docMk/>
            <pc:sldMk cId="0" sldId="262"/>
            <ac:spMk id="3" creationId="{F8EC6BED-B8B2-8E30-CAB3-B2D88F8802CA}"/>
          </ac:spMkLst>
        </pc:spChg>
        <pc:spChg chg="mod">
          <ac:chgData name="Huanwen WANG" userId="b5e6aab9-a7da-4b68-a175-a15a26c2a3f4" providerId="ADAL" clId="{D732F386-2FD0-BB48-B1CC-12C734B7A2B9}" dt="2024-09-11T11:13:28.150" v="178" actId="20577"/>
          <ac:spMkLst>
            <pc:docMk/>
            <pc:sldMk cId="0" sldId="262"/>
            <ac:spMk id="10242" creationId="{94C06C38-621B-5C62-36E9-70CBA5703019}"/>
          </ac:spMkLst>
        </pc:spChg>
        <pc:spChg chg="mod">
          <ac:chgData name="Huanwen WANG" userId="b5e6aab9-a7da-4b68-a175-a15a26c2a3f4" providerId="ADAL" clId="{D732F386-2FD0-BB48-B1CC-12C734B7A2B9}" dt="2024-09-11T11:24:16.121" v="215" actId="1076"/>
          <ac:spMkLst>
            <pc:docMk/>
            <pc:sldMk cId="0" sldId="262"/>
            <ac:spMk id="24581" creationId="{7AABC202-2DBA-30C8-996D-24777313A511}"/>
          </ac:spMkLst>
        </pc:spChg>
      </pc:sldChg>
      <pc:sldChg chg="modSp mod modAnim">
        <pc:chgData name="Huanwen WANG" userId="b5e6aab9-a7da-4b68-a175-a15a26c2a3f4" providerId="ADAL" clId="{D732F386-2FD0-BB48-B1CC-12C734B7A2B9}" dt="2024-09-12T02:14:00.557" v="2163" actId="20577"/>
        <pc:sldMkLst>
          <pc:docMk/>
          <pc:sldMk cId="0" sldId="263"/>
        </pc:sldMkLst>
        <pc:spChg chg="mod">
          <ac:chgData name="Huanwen WANG" userId="b5e6aab9-a7da-4b68-a175-a15a26c2a3f4" providerId="ADAL" clId="{D732F386-2FD0-BB48-B1CC-12C734B7A2B9}" dt="2024-09-12T01:59:37.683" v="1705" actId="1076"/>
          <ac:spMkLst>
            <pc:docMk/>
            <pc:sldMk cId="0" sldId="263"/>
            <ac:spMk id="2" creationId="{1ECB6A43-574E-8086-8E17-34B5AEA5C448}"/>
          </ac:spMkLst>
        </pc:spChg>
        <pc:spChg chg="mod">
          <ac:chgData name="Huanwen WANG" userId="b5e6aab9-a7da-4b68-a175-a15a26c2a3f4" providerId="ADAL" clId="{D732F386-2FD0-BB48-B1CC-12C734B7A2B9}" dt="2024-09-12T02:00:52.454" v="1707" actId="1076"/>
          <ac:spMkLst>
            <pc:docMk/>
            <pc:sldMk cId="0" sldId="263"/>
            <ac:spMk id="3" creationId="{2223E6C1-8ED9-0E25-3071-9D5D21AA517E}"/>
          </ac:spMkLst>
        </pc:spChg>
        <pc:spChg chg="mod">
          <ac:chgData name="Huanwen WANG" userId="b5e6aab9-a7da-4b68-a175-a15a26c2a3f4" providerId="ADAL" clId="{D732F386-2FD0-BB48-B1CC-12C734B7A2B9}" dt="2024-09-12T02:01:04.566" v="1709" actId="1076"/>
          <ac:spMkLst>
            <pc:docMk/>
            <pc:sldMk cId="0" sldId="263"/>
            <ac:spMk id="4" creationId="{D4727BE7-2C15-B3A8-D092-46575C159197}"/>
          </ac:spMkLst>
        </pc:spChg>
        <pc:spChg chg="mod">
          <ac:chgData name="Huanwen WANG" userId="b5e6aab9-a7da-4b68-a175-a15a26c2a3f4" providerId="ADAL" clId="{D732F386-2FD0-BB48-B1CC-12C734B7A2B9}" dt="2024-09-12T02:02:19.612" v="1722" actId="1076"/>
          <ac:spMkLst>
            <pc:docMk/>
            <pc:sldMk cId="0" sldId="263"/>
            <ac:spMk id="5" creationId="{5CDCFEE3-24C7-7FBD-9B0D-E75EDA3809A1}"/>
          </ac:spMkLst>
        </pc:spChg>
        <pc:spChg chg="mod">
          <ac:chgData name="Huanwen WANG" userId="b5e6aab9-a7da-4b68-a175-a15a26c2a3f4" providerId="ADAL" clId="{D732F386-2FD0-BB48-B1CC-12C734B7A2B9}" dt="2024-09-12T02:02:14.813" v="1720" actId="1076"/>
          <ac:spMkLst>
            <pc:docMk/>
            <pc:sldMk cId="0" sldId="263"/>
            <ac:spMk id="6" creationId="{877EE101-A779-D0AB-66AD-5D10DA80239E}"/>
          </ac:spMkLst>
        </pc:spChg>
        <pc:spChg chg="mod">
          <ac:chgData name="Huanwen WANG" userId="b5e6aab9-a7da-4b68-a175-a15a26c2a3f4" providerId="ADAL" clId="{D732F386-2FD0-BB48-B1CC-12C734B7A2B9}" dt="2024-09-12T02:14:00.557" v="2163" actId="20577"/>
          <ac:spMkLst>
            <pc:docMk/>
            <pc:sldMk cId="0" sldId="263"/>
            <ac:spMk id="12301" creationId="{7FF1ED0C-C61C-2F69-46C2-E35FB4E7DAAD}"/>
          </ac:spMkLst>
        </pc:spChg>
        <pc:spChg chg="mod">
          <ac:chgData name="Huanwen WANG" userId="b5e6aab9-a7da-4b68-a175-a15a26c2a3f4" providerId="ADAL" clId="{D732F386-2FD0-BB48-B1CC-12C734B7A2B9}" dt="2024-09-12T02:04:12.416" v="1738" actId="2711"/>
          <ac:spMkLst>
            <pc:docMk/>
            <pc:sldMk cId="0" sldId="263"/>
            <ac:spMk id="12312" creationId="{49316B8E-1F83-D21F-E605-86756B428994}"/>
          </ac:spMkLst>
        </pc:spChg>
        <pc:spChg chg="mod">
          <ac:chgData name="Huanwen WANG" userId="b5e6aab9-a7da-4b68-a175-a15a26c2a3f4" providerId="ADAL" clId="{D732F386-2FD0-BB48-B1CC-12C734B7A2B9}" dt="2024-09-12T02:04:14.849" v="1739" actId="2711"/>
          <ac:spMkLst>
            <pc:docMk/>
            <pc:sldMk cId="0" sldId="263"/>
            <ac:spMk id="12315" creationId="{C23DD885-1962-CD9F-C154-937288D048B5}"/>
          </ac:spMkLst>
        </pc:spChg>
        <pc:spChg chg="mod">
          <ac:chgData name="Huanwen WANG" userId="b5e6aab9-a7da-4b68-a175-a15a26c2a3f4" providerId="ADAL" clId="{D732F386-2FD0-BB48-B1CC-12C734B7A2B9}" dt="2024-09-12T02:04:17.613" v="1740" actId="2711"/>
          <ac:spMkLst>
            <pc:docMk/>
            <pc:sldMk cId="0" sldId="263"/>
            <ac:spMk id="12316" creationId="{4BCD0393-FDB8-1992-07C4-6E679ABEADFE}"/>
          </ac:spMkLst>
        </pc:spChg>
        <pc:spChg chg="mod">
          <ac:chgData name="Huanwen WANG" userId="b5e6aab9-a7da-4b68-a175-a15a26c2a3f4" providerId="ADAL" clId="{D732F386-2FD0-BB48-B1CC-12C734B7A2B9}" dt="2024-09-12T02:04:20.370" v="1741" actId="2711"/>
          <ac:spMkLst>
            <pc:docMk/>
            <pc:sldMk cId="0" sldId="263"/>
            <ac:spMk id="12319" creationId="{A8667354-814E-BCA2-EAF0-F48CD8AB66F5}"/>
          </ac:spMkLst>
        </pc:spChg>
        <pc:spChg chg="mod">
          <ac:chgData name="Huanwen WANG" userId="b5e6aab9-a7da-4b68-a175-a15a26c2a3f4" providerId="ADAL" clId="{D732F386-2FD0-BB48-B1CC-12C734B7A2B9}" dt="2024-09-12T02:04:22.993" v="1742" actId="2711"/>
          <ac:spMkLst>
            <pc:docMk/>
            <pc:sldMk cId="0" sldId="263"/>
            <ac:spMk id="12321" creationId="{A07853DF-E7CF-5D01-E9A1-E79AFB2A5630}"/>
          </ac:spMkLst>
        </pc:spChg>
      </pc:sldChg>
      <pc:sldChg chg="modSp mod">
        <pc:chgData name="Huanwen WANG" userId="b5e6aab9-a7da-4b68-a175-a15a26c2a3f4" providerId="ADAL" clId="{D732F386-2FD0-BB48-B1CC-12C734B7A2B9}" dt="2024-09-12T00:42:32.219" v="583" actId="207"/>
        <pc:sldMkLst>
          <pc:docMk/>
          <pc:sldMk cId="0" sldId="277"/>
        </pc:sldMkLst>
        <pc:spChg chg="mod">
          <ac:chgData name="Huanwen WANG" userId="b5e6aab9-a7da-4b68-a175-a15a26c2a3f4" providerId="ADAL" clId="{D732F386-2FD0-BB48-B1CC-12C734B7A2B9}" dt="2024-09-12T00:42:32.219" v="583" actId="207"/>
          <ac:spMkLst>
            <pc:docMk/>
            <pc:sldMk cId="0" sldId="277"/>
            <ac:spMk id="2" creationId="{22BE41C0-DDDF-E3EB-8FD9-F4A2A7635C1B}"/>
          </ac:spMkLst>
        </pc:spChg>
        <pc:spChg chg="mod">
          <ac:chgData name="Huanwen WANG" userId="b5e6aab9-a7da-4b68-a175-a15a26c2a3f4" providerId="ADAL" clId="{D732F386-2FD0-BB48-B1CC-12C734B7A2B9}" dt="2024-09-12T00:41:39.477" v="575" actId="1076"/>
          <ac:spMkLst>
            <pc:docMk/>
            <pc:sldMk cId="0" sldId="277"/>
            <ac:spMk id="7" creationId="{F1277DA2-F3DD-1B02-236F-005D54E2BD7E}"/>
          </ac:spMkLst>
        </pc:spChg>
        <pc:spChg chg="mod">
          <ac:chgData name="Huanwen WANG" userId="b5e6aab9-a7da-4b68-a175-a15a26c2a3f4" providerId="ADAL" clId="{D732F386-2FD0-BB48-B1CC-12C734B7A2B9}" dt="2024-09-12T00:41:31.243" v="571" actId="207"/>
          <ac:spMkLst>
            <pc:docMk/>
            <pc:sldMk cId="0" sldId="277"/>
            <ac:spMk id="25606" creationId="{A25F17D0-B05F-D95E-92C4-6EA3A9DF3298}"/>
          </ac:spMkLst>
        </pc:spChg>
        <pc:spChg chg="mod">
          <ac:chgData name="Huanwen WANG" userId="b5e6aab9-a7da-4b68-a175-a15a26c2a3f4" providerId="ADAL" clId="{D732F386-2FD0-BB48-B1CC-12C734B7A2B9}" dt="2024-09-12T00:41:36.934" v="574" actId="113"/>
          <ac:spMkLst>
            <pc:docMk/>
            <pc:sldMk cId="0" sldId="277"/>
            <ac:spMk id="25608" creationId="{24CF29C4-89D2-2789-22EC-D9DBFA57B58C}"/>
          </ac:spMkLst>
        </pc:spChg>
        <pc:spChg chg="mod">
          <ac:chgData name="Huanwen WANG" userId="b5e6aab9-a7da-4b68-a175-a15a26c2a3f4" providerId="ADAL" clId="{D732F386-2FD0-BB48-B1CC-12C734B7A2B9}" dt="2024-09-12T00:42:07.161" v="580" actId="207"/>
          <ac:spMkLst>
            <pc:docMk/>
            <pc:sldMk cId="0" sldId="277"/>
            <ac:spMk id="25614" creationId="{6C35ECCC-C6BB-FE36-46FA-CE568FAD90CB}"/>
          </ac:spMkLst>
        </pc:spChg>
        <pc:graphicFrameChg chg="mod">
          <ac:chgData name="Huanwen WANG" userId="b5e6aab9-a7da-4b68-a175-a15a26c2a3f4" providerId="ADAL" clId="{D732F386-2FD0-BB48-B1CC-12C734B7A2B9}" dt="2024-09-12T00:42:10.055" v="581" actId="1076"/>
          <ac:graphicFrameMkLst>
            <pc:docMk/>
            <pc:sldMk cId="0" sldId="277"/>
            <ac:graphicFrameMk id="25609" creationId="{DB37A486-78C2-387D-0FDE-28750A4C5F78}"/>
          </ac:graphicFrameMkLst>
        </pc:graphicFrameChg>
      </pc:sldChg>
      <pc:sldChg chg="delSp modSp mod">
        <pc:chgData name="Huanwen WANG" userId="b5e6aab9-a7da-4b68-a175-a15a26c2a3f4" providerId="ADAL" clId="{D732F386-2FD0-BB48-B1CC-12C734B7A2B9}" dt="2024-09-12T00:46:27.461" v="630" actId="1036"/>
        <pc:sldMkLst>
          <pc:docMk/>
          <pc:sldMk cId="0" sldId="278"/>
        </pc:sldMkLst>
        <pc:spChg chg="del mod">
          <ac:chgData name="Huanwen WANG" userId="b5e6aab9-a7da-4b68-a175-a15a26c2a3f4" providerId="ADAL" clId="{D732F386-2FD0-BB48-B1CC-12C734B7A2B9}" dt="2024-09-12T00:44:13.302" v="592"/>
          <ac:spMkLst>
            <pc:docMk/>
            <pc:sldMk cId="0" sldId="278"/>
            <ac:spMk id="3" creationId="{DD0041A6-175F-7CFD-8857-5BA3BC1E5F13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4" creationId="{EECFFC34-D145-1428-BCD7-2D5E9B41A0C7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5" creationId="{C03D8220-71CC-F1D8-BC6F-C0EBE260BAC4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6" creationId="{88F18BA8-1B8E-9D74-BA6C-EABD0DB9DEBE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7" creationId="{D9EF96E8-E132-B3A3-67C3-D944F23A7089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8" creationId="{A07DD97C-7DFA-4F4F-9FAA-37FB15CB5037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16" creationId="{D0137800-027C-22D5-10F0-390D529E378C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17" creationId="{B9F556BD-F5B7-E3C5-2A5A-E4C386C94FFD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18" creationId="{5A4338B3-B5DC-3C8E-44B7-60EB5255534F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19" creationId="{5EC6A766-349F-5112-6C70-8F4EF08C9EBC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22" creationId="{F43D8A13-B533-B898-4105-04BF5698462B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23" creationId="{9BD25E39-0D16-0BFF-9559-71D25935EC11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24" creationId="{22D131DE-CB8A-5F1E-4E2C-1655C6F89E8B}"/>
          </ac:spMkLst>
        </pc:spChg>
        <pc:spChg chg="mod">
          <ac:chgData name="Huanwen WANG" userId="b5e6aab9-a7da-4b68-a175-a15a26c2a3f4" providerId="ADAL" clId="{D732F386-2FD0-BB48-B1CC-12C734B7A2B9}" dt="2024-09-12T00:46:27.461" v="630" actId="1036"/>
          <ac:spMkLst>
            <pc:docMk/>
            <pc:sldMk cId="0" sldId="278"/>
            <ac:spMk id="21525" creationId="{22E3103E-E202-BEC4-01A1-B1BDA1B9B247}"/>
          </ac:spMkLst>
        </pc:spChg>
        <pc:spChg chg="mod">
          <ac:chgData name="Huanwen WANG" userId="b5e6aab9-a7da-4b68-a175-a15a26c2a3f4" providerId="ADAL" clId="{D732F386-2FD0-BB48-B1CC-12C734B7A2B9}" dt="2024-09-12T00:46:09.297" v="621" actId="1036"/>
          <ac:spMkLst>
            <pc:docMk/>
            <pc:sldMk cId="0" sldId="278"/>
            <ac:spMk id="49153" creationId="{C31EDBC9-F857-AF7C-6814-C743CF7E86DC}"/>
          </ac:spMkLst>
        </pc:spChg>
        <pc:spChg chg="mod">
          <ac:chgData name="Huanwen WANG" userId="b5e6aab9-a7da-4b68-a175-a15a26c2a3f4" providerId="ADAL" clId="{D732F386-2FD0-BB48-B1CC-12C734B7A2B9}" dt="2024-09-12T00:46:14.981" v="627" actId="1035"/>
          <ac:spMkLst>
            <pc:docMk/>
            <pc:sldMk cId="0" sldId="278"/>
            <ac:spMk id="49156" creationId="{96CC0716-9006-2A10-9E25-42B5CAF52032}"/>
          </ac:spMkLst>
        </pc:spChg>
        <pc:graphicFrameChg chg="mod">
          <ac:chgData name="Huanwen WANG" userId="b5e6aab9-a7da-4b68-a175-a15a26c2a3f4" providerId="ADAL" clId="{D732F386-2FD0-BB48-B1CC-12C734B7A2B9}" dt="2024-09-12T00:46:12.548" v="625" actId="1036"/>
          <ac:graphicFrameMkLst>
            <pc:docMk/>
            <pc:sldMk cId="0" sldId="278"/>
            <ac:graphicFrameMk id="2" creationId="{0A586836-1B88-F489-1A13-C39044EFB855}"/>
          </ac:graphicFrameMkLst>
        </pc:graphicFrameChg>
      </pc:sldChg>
      <pc:sldChg chg="modSp mod">
        <pc:chgData name="Huanwen WANG" userId="b5e6aab9-a7da-4b68-a175-a15a26c2a3f4" providerId="ADAL" clId="{D732F386-2FD0-BB48-B1CC-12C734B7A2B9}" dt="2024-09-21T07:50:03.146" v="6514" actId="1076"/>
        <pc:sldMkLst>
          <pc:docMk/>
          <pc:sldMk cId="0" sldId="279"/>
        </pc:sldMkLst>
        <pc:spChg chg="mod">
          <ac:chgData name="Huanwen WANG" userId="b5e6aab9-a7da-4b68-a175-a15a26c2a3f4" providerId="ADAL" clId="{D732F386-2FD0-BB48-B1CC-12C734B7A2B9}" dt="2024-09-12T00:51:00.456" v="678" actId="1076"/>
          <ac:spMkLst>
            <pc:docMk/>
            <pc:sldMk cId="0" sldId="279"/>
            <ac:spMk id="2" creationId="{8C21885B-39E9-0026-D575-971A8E473DDC}"/>
          </ac:spMkLst>
        </pc:spChg>
        <pc:spChg chg="mod">
          <ac:chgData name="Huanwen WANG" userId="b5e6aab9-a7da-4b68-a175-a15a26c2a3f4" providerId="ADAL" clId="{D732F386-2FD0-BB48-B1CC-12C734B7A2B9}" dt="2024-09-12T00:48:43.106" v="655" actId="207"/>
          <ac:spMkLst>
            <pc:docMk/>
            <pc:sldMk cId="0" sldId="279"/>
            <ac:spMk id="3" creationId="{2C050E6E-2D2B-A7D0-7A49-7AD40D00DB60}"/>
          </ac:spMkLst>
        </pc:spChg>
        <pc:spChg chg="mod">
          <ac:chgData name="Huanwen WANG" userId="b5e6aab9-a7da-4b68-a175-a15a26c2a3f4" providerId="ADAL" clId="{D732F386-2FD0-BB48-B1CC-12C734B7A2B9}" dt="2024-09-12T00:49:07.793" v="658" actId="1076"/>
          <ac:spMkLst>
            <pc:docMk/>
            <pc:sldMk cId="0" sldId="279"/>
            <ac:spMk id="7" creationId="{224A4F9F-C9B1-1003-8419-7A77359D23B4}"/>
          </ac:spMkLst>
        </pc:spChg>
        <pc:spChg chg="mod">
          <ac:chgData name="Huanwen WANG" userId="b5e6aab9-a7da-4b68-a175-a15a26c2a3f4" providerId="ADAL" clId="{D732F386-2FD0-BB48-B1CC-12C734B7A2B9}" dt="2024-09-12T00:50:23.674" v="672" actId="1076"/>
          <ac:spMkLst>
            <pc:docMk/>
            <pc:sldMk cId="0" sldId="279"/>
            <ac:spMk id="8" creationId="{93157B4C-5F56-6DC1-F8A2-70099A88838E}"/>
          </ac:spMkLst>
        </pc:spChg>
        <pc:spChg chg="mod">
          <ac:chgData name="Huanwen WANG" userId="b5e6aab9-a7da-4b68-a175-a15a26c2a3f4" providerId="ADAL" clId="{D732F386-2FD0-BB48-B1CC-12C734B7A2B9}" dt="2024-09-21T07:50:03.146" v="6514" actId="1076"/>
          <ac:spMkLst>
            <pc:docMk/>
            <pc:sldMk cId="0" sldId="279"/>
            <ac:spMk id="9" creationId="{69AAD198-3714-CEC4-9437-093D21E35C13}"/>
          </ac:spMkLst>
        </pc:spChg>
        <pc:spChg chg="mod">
          <ac:chgData name="Huanwen WANG" userId="b5e6aab9-a7da-4b68-a175-a15a26c2a3f4" providerId="ADAL" clId="{D732F386-2FD0-BB48-B1CC-12C734B7A2B9}" dt="2024-09-12T00:50:16.971" v="670" actId="1076"/>
          <ac:spMkLst>
            <pc:docMk/>
            <pc:sldMk cId="0" sldId="279"/>
            <ac:spMk id="27652" creationId="{B55E870C-3A91-57E3-D987-400E5FB542D7}"/>
          </ac:spMkLst>
        </pc:spChg>
        <pc:spChg chg="mod">
          <ac:chgData name="Huanwen WANG" userId="b5e6aab9-a7da-4b68-a175-a15a26c2a3f4" providerId="ADAL" clId="{D732F386-2FD0-BB48-B1CC-12C734B7A2B9}" dt="2024-09-12T00:52:54.980" v="719" actId="20577"/>
          <ac:spMkLst>
            <pc:docMk/>
            <pc:sldMk cId="0" sldId="279"/>
            <ac:spMk id="27653" creationId="{22920AA4-8314-154E-076E-F4B1FC5F57E1}"/>
          </ac:spMkLst>
        </pc:spChg>
      </pc:sldChg>
      <pc:sldChg chg="addSp delSp modSp mod delAnim modAnim">
        <pc:chgData name="Huanwen WANG" userId="b5e6aab9-a7da-4b68-a175-a15a26c2a3f4" providerId="ADAL" clId="{D732F386-2FD0-BB48-B1CC-12C734B7A2B9}" dt="2024-09-12T01:02:26.768" v="835" actId="1076"/>
        <pc:sldMkLst>
          <pc:docMk/>
          <pc:sldMk cId="0" sldId="280"/>
        </pc:sldMkLst>
        <pc:spChg chg="mod">
          <ac:chgData name="Huanwen WANG" userId="b5e6aab9-a7da-4b68-a175-a15a26c2a3f4" providerId="ADAL" clId="{D732F386-2FD0-BB48-B1CC-12C734B7A2B9}" dt="2024-09-12T00:59:38.198" v="729" actId="1076"/>
          <ac:spMkLst>
            <pc:docMk/>
            <pc:sldMk cId="0" sldId="280"/>
            <ac:spMk id="2" creationId="{CD5EE291-C5F4-03AF-3A6B-B1F474DD0E04}"/>
          </ac:spMkLst>
        </pc:spChg>
        <pc:spChg chg="add mod">
          <ac:chgData name="Huanwen WANG" userId="b5e6aab9-a7da-4b68-a175-a15a26c2a3f4" providerId="ADAL" clId="{D732F386-2FD0-BB48-B1CC-12C734B7A2B9}" dt="2024-09-12T01:02:15.623" v="831" actId="207"/>
          <ac:spMkLst>
            <pc:docMk/>
            <pc:sldMk cId="0" sldId="280"/>
            <ac:spMk id="3" creationId="{CCF292B0-BB2C-A03F-D9F2-4510326D9783}"/>
          </ac:spMkLst>
        </pc:spChg>
        <pc:spChg chg="mod">
          <ac:chgData name="Huanwen WANG" userId="b5e6aab9-a7da-4b68-a175-a15a26c2a3f4" providerId="ADAL" clId="{D732F386-2FD0-BB48-B1CC-12C734B7A2B9}" dt="2024-09-12T00:59:44.603" v="731" actId="113"/>
          <ac:spMkLst>
            <pc:docMk/>
            <pc:sldMk cId="0" sldId="280"/>
            <ac:spMk id="28677" creationId="{E2FDF7F6-82CA-5DA1-4790-B3E94ED92581}"/>
          </ac:spMkLst>
        </pc:spChg>
        <pc:spChg chg="mod">
          <ac:chgData name="Huanwen WANG" userId="b5e6aab9-a7da-4b68-a175-a15a26c2a3f4" providerId="ADAL" clId="{D732F386-2FD0-BB48-B1CC-12C734B7A2B9}" dt="2024-09-12T01:02:26.768" v="835" actId="1076"/>
          <ac:spMkLst>
            <pc:docMk/>
            <pc:sldMk cId="0" sldId="280"/>
            <ac:spMk id="28683" creationId="{97417A70-10AC-7B3E-A0F3-474149682C12}"/>
          </ac:spMkLst>
        </pc:spChg>
        <pc:spChg chg="del mod">
          <ac:chgData name="Huanwen WANG" userId="b5e6aab9-a7da-4b68-a175-a15a26c2a3f4" providerId="ADAL" clId="{D732F386-2FD0-BB48-B1CC-12C734B7A2B9}" dt="2024-09-12T01:02:08.412" v="828" actId="478"/>
          <ac:spMkLst>
            <pc:docMk/>
            <pc:sldMk cId="0" sldId="280"/>
            <ac:spMk id="28686" creationId="{CBD97407-4188-3EFA-5EA1-71F98394D60B}"/>
          </ac:spMkLst>
        </pc:spChg>
        <pc:spChg chg="mod">
          <ac:chgData name="Huanwen WANG" userId="b5e6aab9-a7da-4b68-a175-a15a26c2a3f4" providerId="ADAL" clId="{D732F386-2FD0-BB48-B1CC-12C734B7A2B9}" dt="2024-09-12T01:00:04.408" v="735" actId="2710"/>
          <ac:spMkLst>
            <pc:docMk/>
            <pc:sldMk cId="0" sldId="280"/>
            <ac:spMk id="28687" creationId="{FB8997D4-FFEE-001F-785C-A7BACA71C3E7}"/>
          </ac:spMkLst>
        </pc:spChg>
        <pc:graphicFrameChg chg="del mod">
          <ac:chgData name="Huanwen WANG" userId="b5e6aab9-a7da-4b68-a175-a15a26c2a3f4" providerId="ADAL" clId="{D732F386-2FD0-BB48-B1CC-12C734B7A2B9}" dt="2024-09-12T01:00:44.532" v="776" actId="478"/>
          <ac:graphicFrameMkLst>
            <pc:docMk/>
            <pc:sldMk cId="0" sldId="280"/>
            <ac:graphicFrameMk id="84992" creationId="{CF65F56C-6E13-84CA-05F6-5C52CA806230}"/>
          </ac:graphicFrameMkLst>
        </pc:graphicFrameChg>
        <pc:graphicFrameChg chg="del mod">
          <ac:chgData name="Huanwen WANG" userId="b5e6aab9-a7da-4b68-a175-a15a26c2a3f4" providerId="ADAL" clId="{D732F386-2FD0-BB48-B1CC-12C734B7A2B9}" dt="2024-09-12T01:02:11.380" v="830" actId="478"/>
          <ac:graphicFrameMkLst>
            <pc:docMk/>
            <pc:sldMk cId="0" sldId="280"/>
            <ac:graphicFrameMk id="84993" creationId="{0AE35545-AA17-64B5-E3C8-87D40A529703}"/>
          </ac:graphicFrameMkLst>
        </pc:graphicFrameChg>
        <pc:graphicFrameChg chg="del">
          <ac:chgData name="Huanwen WANG" userId="b5e6aab9-a7da-4b68-a175-a15a26c2a3f4" providerId="ADAL" clId="{D732F386-2FD0-BB48-B1CC-12C734B7A2B9}" dt="2024-09-12T01:01:42.988" v="820" actId="478"/>
          <ac:graphicFrameMkLst>
            <pc:docMk/>
            <pc:sldMk cId="0" sldId="280"/>
            <ac:graphicFrameMk id="84994" creationId="{650ED0A1-CF14-6342-CDCE-8539921E5398}"/>
          </ac:graphicFrameMkLst>
        </pc:graphicFrameChg>
      </pc:sldChg>
      <pc:sldChg chg="modSp">
        <pc:chgData name="Huanwen WANG" userId="b5e6aab9-a7da-4b68-a175-a15a26c2a3f4" providerId="ADAL" clId="{D732F386-2FD0-BB48-B1CC-12C734B7A2B9}" dt="2024-09-12T01:08:05.819" v="836" actId="2711"/>
        <pc:sldMkLst>
          <pc:docMk/>
          <pc:sldMk cId="0" sldId="282"/>
        </pc:sldMkLst>
        <pc:spChg chg="mod">
          <ac:chgData name="Huanwen WANG" userId="b5e6aab9-a7da-4b68-a175-a15a26c2a3f4" providerId="ADAL" clId="{D732F386-2FD0-BB48-B1CC-12C734B7A2B9}" dt="2024-09-12T01:08:05.819" v="836" actId="2711"/>
          <ac:spMkLst>
            <pc:docMk/>
            <pc:sldMk cId="0" sldId="282"/>
            <ac:spMk id="30723" creationId="{0CB20F6E-105D-3B8E-1119-A84A983BD330}"/>
          </ac:spMkLst>
        </pc:spChg>
        <pc:spChg chg="mod">
          <ac:chgData name="Huanwen WANG" userId="b5e6aab9-a7da-4b68-a175-a15a26c2a3f4" providerId="ADAL" clId="{D732F386-2FD0-BB48-B1CC-12C734B7A2B9}" dt="2024-09-12T01:08:05.819" v="836" actId="2711"/>
          <ac:spMkLst>
            <pc:docMk/>
            <pc:sldMk cId="0" sldId="282"/>
            <ac:spMk id="30724" creationId="{BDB43654-1B88-B6D8-C24F-F96A5F95CF8C}"/>
          </ac:spMkLst>
        </pc:spChg>
        <pc:spChg chg="mod">
          <ac:chgData name="Huanwen WANG" userId="b5e6aab9-a7da-4b68-a175-a15a26c2a3f4" providerId="ADAL" clId="{D732F386-2FD0-BB48-B1CC-12C734B7A2B9}" dt="2024-09-12T01:08:05.819" v="836" actId="2711"/>
          <ac:spMkLst>
            <pc:docMk/>
            <pc:sldMk cId="0" sldId="282"/>
            <ac:spMk id="30725" creationId="{3AC5E838-2803-6806-2804-66709D5CFCAF}"/>
          </ac:spMkLst>
        </pc:spChg>
        <pc:spChg chg="mod">
          <ac:chgData name="Huanwen WANG" userId="b5e6aab9-a7da-4b68-a175-a15a26c2a3f4" providerId="ADAL" clId="{D732F386-2FD0-BB48-B1CC-12C734B7A2B9}" dt="2024-09-12T01:08:05.819" v="836" actId="2711"/>
          <ac:spMkLst>
            <pc:docMk/>
            <pc:sldMk cId="0" sldId="282"/>
            <ac:spMk id="30726" creationId="{F7DE6575-DDCC-67B5-9EE5-107EF40EA831}"/>
          </ac:spMkLst>
        </pc:spChg>
      </pc:sldChg>
      <pc:sldChg chg="addSp delSp modSp mod modAnim">
        <pc:chgData name="Huanwen WANG" userId="b5e6aab9-a7da-4b68-a175-a15a26c2a3f4" providerId="ADAL" clId="{D732F386-2FD0-BB48-B1CC-12C734B7A2B9}" dt="2024-09-12T01:19:04.738" v="953" actId="1076"/>
        <pc:sldMkLst>
          <pc:docMk/>
          <pc:sldMk cId="0" sldId="284"/>
        </pc:sldMkLst>
        <pc:spChg chg="del mod">
          <ac:chgData name="Huanwen WANG" userId="b5e6aab9-a7da-4b68-a175-a15a26c2a3f4" providerId="ADAL" clId="{D732F386-2FD0-BB48-B1CC-12C734B7A2B9}" dt="2024-09-12T01:10:53.650" v="890" actId="478"/>
          <ac:spMkLst>
            <pc:docMk/>
            <pc:sldMk cId="0" sldId="284"/>
            <ac:spMk id="2" creationId="{7FCC87AD-561B-B1B7-059F-1DE1C76266AB}"/>
          </ac:spMkLst>
        </pc:spChg>
        <pc:spChg chg="add 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3" creationId="{2D380393-96FA-1019-540D-52E47FF6D95A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4" creationId="{E5A47B58-D2BD-0B23-620B-946EBC21FEFD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5" creationId="{256E4794-20E5-420E-E002-CED1AA8F7ECF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6" creationId="{03199AC8-D3E5-0181-D681-EE739956314D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7" creationId="{1425984D-DD14-AC5D-E2A6-A168E86E016A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8" creationId="{DCA27D4D-5D8F-9F4B-5343-8FEA6D9AEB4B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32778" creationId="{92E1C7CF-386F-33FE-AA10-842E189F7D2F}"/>
          </ac:spMkLst>
        </pc:spChg>
        <pc:spChg chg="del">
          <ac:chgData name="Huanwen WANG" userId="b5e6aab9-a7da-4b68-a175-a15a26c2a3f4" providerId="ADAL" clId="{D732F386-2FD0-BB48-B1CC-12C734B7A2B9}" dt="2024-09-12T01:17:08.037" v="929" actId="478"/>
          <ac:spMkLst>
            <pc:docMk/>
            <pc:sldMk cId="0" sldId="284"/>
            <ac:spMk id="32780" creationId="{C58E55AC-FCF8-3E7F-06CE-281AD02EE98F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32787" creationId="{3957F32D-94C0-005F-B069-1DACB813E887}"/>
          </ac:spMkLst>
        </pc:spChg>
        <pc:spChg chg="mod">
          <ac:chgData name="Huanwen WANG" userId="b5e6aab9-a7da-4b68-a175-a15a26c2a3f4" providerId="ADAL" clId="{D732F386-2FD0-BB48-B1CC-12C734B7A2B9}" dt="2024-09-12T01:16:02.159" v="916" actId="1076"/>
          <ac:spMkLst>
            <pc:docMk/>
            <pc:sldMk cId="0" sldId="284"/>
            <ac:spMk id="60418" creationId="{06B33EB0-3304-8107-BFC3-9DF3BEB750B1}"/>
          </ac:spMkLst>
        </pc:spChg>
        <pc:spChg chg="mod">
          <ac:chgData name="Huanwen WANG" userId="b5e6aab9-a7da-4b68-a175-a15a26c2a3f4" providerId="ADAL" clId="{D732F386-2FD0-BB48-B1CC-12C734B7A2B9}" dt="2024-09-12T01:19:04.738" v="953" actId="1076"/>
          <ac:spMkLst>
            <pc:docMk/>
            <pc:sldMk cId="0" sldId="284"/>
            <ac:spMk id="60434" creationId="{FB50A3A1-30C2-A329-84DA-9D46980FC56C}"/>
          </ac:spMkLst>
        </pc:spChg>
        <pc:spChg chg="mod">
          <ac:chgData name="Huanwen WANG" userId="b5e6aab9-a7da-4b68-a175-a15a26c2a3f4" providerId="ADAL" clId="{D732F386-2FD0-BB48-B1CC-12C734B7A2B9}" dt="2024-09-12T01:11:23.980" v="914" actId="20577"/>
          <ac:spMkLst>
            <pc:docMk/>
            <pc:sldMk cId="0" sldId="284"/>
            <ac:spMk id="60436" creationId="{911D8A05-D843-1E22-7AE4-DA36A902086A}"/>
          </ac:spMkLst>
        </pc:spChg>
      </pc:sldChg>
      <pc:sldChg chg="modSp mod">
        <pc:chgData name="Huanwen WANG" userId="b5e6aab9-a7da-4b68-a175-a15a26c2a3f4" providerId="ADAL" clId="{D732F386-2FD0-BB48-B1CC-12C734B7A2B9}" dt="2024-09-12T00:36:23.161" v="550" actId="20577"/>
        <pc:sldMkLst>
          <pc:docMk/>
          <pc:sldMk cId="0" sldId="287"/>
        </pc:sldMkLst>
        <pc:spChg chg="mod">
          <ac:chgData name="Huanwen WANG" userId="b5e6aab9-a7da-4b68-a175-a15a26c2a3f4" providerId="ADAL" clId="{D732F386-2FD0-BB48-B1CC-12C734B7A2B9}" dt="2024-09-12T00:36:23.161" v="550" actId="20577"/>
          <ac:spMkLst>
            <pc:docMk/>
            <pc:sldMk cId="0" sldId="287"/>
            <ac:spMk id="2" creationId="{E3A84F0C-4E13-4EB5-1879-2F912BE25A15}"/>
          </ac:spMkLst>
        </pc:spChg>
        <pc:spChg chg="mod">
          <ac:chgData name="Huanwen WANG" userId="b5e6aab9-a7da-4b68-a175-a15a26c2a3f4" providerId="ADAL" clId="{D732F386-2FD0-BB48-B1CC-12C734B7A2B9}" dt="2024-09-11T11:08:43.751" v="134" actId="1076"/>
          <ac:spMkLst>
            <pc:docMk/>
            <pc:sldMk cId="0" sldId="287"/>
            <ac:spMk id="6" creationId="{610D4C3E-21CA-C91E-C09F-C17047D860D8}"/>
          </ac:spMkLst>
        </pc:spChg>
        <pc:spChg chg="mod">
          <ac:chgData name="Huanwen WANG" userId="b5e6aab9-a7da-4b68-a175-a15a26c2a3f4" providerId="ADAL" clId="{D732F386-2FD0-BB48-B1CC-12C734B7A2B9}" dt="2024-09-11T11:08:16.076" v="127" actId="1076"/>
          <ac:spMkLst>
            <pc:docMk/>
            <pc:sldMk cId="0" sldId="287"/>
            <ac:spMk id="7" creationId="{D24DA32B-810D-7FF4-CF09-48B2D3303CCB}"/>
          </ac:spMkLst>
        </pc:spChg>
        <pc:spChg chg="mod">
          <ac:chgData name="Huanwen WANG" userId="b5e6aab9-a7da-4b68-a175-a15a26c2a3f4" providerId="ADAL" clId="{D732F386-2FD0-BB48-B1CC-12C734B7A2B9}" dt="2024-09-11T11:08:06.101" v="124" actId="20577"/>
          <ac:spMkLst>
            <pc:docMk/>
            <pc:sldMk cId="0" sldId="287"/>
            <ac:spMk id="21506" creationId="{0CA23012-D5A9-C166-CD74-F032BC1E0924}"/>
          </ac:spMkLst>
        </pc:spChg>
        <pc:spChg chg="mod">
          <ac:chgData name="Huanwen WANG" userId="b5e6aab9-a7da-4b68-a175-a15a26c2a3f4" providerId="ADAL" clId="{D732F386-2FD0-BB48-B1CC-12C734B7A2B9}" dt="2024-09-11T11:08:35.266" v="133" actId="207"/>
          <ac:spMkLst>
            <pc:docMk/>
            <pc:sldMk cId="0" sldId="287"/>
            <ac:spMk id="36870" creationId="{E980C821-8946-A7AA-BE32-4BD9C58A8BA3}"/>
          </ac:spMkLst>
        </pc:spChg>
        <pc:spChg chg="mod">
          <ac:chgData name="Huanwen WANG" userId="b5e6aab9-a7da-4b68-a175-a15a26c2a3f4" providerId="ADAL" clId="{D732F386-2FD0-BB48-B1CC-12C734B7A2B9}" dt="2024-09-11T11:09:24.572" v="142" actId="207"/>
          <ac:spMkLst>
            <pc:docMk/>
            <pc:sldMk cId="0" sldId="287"/>
            <ac:spMk id="36875" creationId="{EF823556-930C-86B3-8029-3BFBDEE2017A}"/>
          </ac:spMkLst>
        </pc:spChg>
        <pc:spChg chg="mod">
          <ac:chgData name="Huanwen WANG" userId="b5e6aab9-a7da-4b68-a175-a15a26c2a3f4" providerId="ADAL" clId="{D732F386-2FD0-BB48-B1CC-12C734B7A2B9}" dt="2024-09-11T11:09:26.837" v="143" actId="207"/>
          <ac:spMkLst>
            <pc:docMk/>
            <pc:sldMk cId="0" sldId="287"/>
            <ac:spMk id="36876" creationId="{6C0524F1-52B2-529B-B8C5-ED3D5BF220AE}"/>
          </ac:spMkLst>
        </pc:spChg>
      </pc:sldChg>
      <pc:sldChg chg="addSp delSp modSp mod addAnim delAnim modAnim">
        <pc:chgData name="Huanwen WANG" userId="b5e6aab9-a7da-4b68-a175-a15a26c2a3f4" providerId="ADAL" clId="{D732F386-2FD0-BB48-B1CC-12C734B7A2B9}" dt="2024-09-21T13:04:59.661" v="7620" actId="58"/>
        <pc:sldMkLst>
          <pc:docMk/>
          <pc:sldMk cId="0" sldId="288"/>
        </pc:sldMkLst>
        <pc:spChg chg="mod">
          <ac:chgData name="Huanwen WANG" userId="b5e6aab9-a7da-4b68-a175-a15a26c2a3f4" providerId="ADAL" clId="{D732F386-2FD0-BB48-B1CC-12C734B7A2B9}" dt="2024-09-12T00:37:46.381" v="568"/>
          <ac:spMkLst>
            <pc:docMk/>
            <pc:sldMk cId="0" sldId="288"/>
            <ac:spMk id="2" creationId="{D5A9104C-B02E-7790-0924-251DE3688760}"/>
          </ac:spMkLst>
        </pc:spChg>
        <pc:spChg chg="add mod">
          <ac:chgData name="Huanwen WANG" userId="b5e6aab9-a7da-4b68-a175-a15a26c2a3f4" providerId="ADAL" clId="{D732F386-2FD0-BB48-B1CC-12C734B7A2B9}" dt="2024-09-12T00:29:53.032" v="500" actId="20577"/>
          <ac:spMkLst>
            <pc:docMk/>
            <pc:sldMk cId="0" sldId="288"/>
            <ac:spMk id="6" creationId="{72CD1D3D-4BAB-3F7A-10C0-A6A2D0D73BEC}"/>
          </ac:spMkLst>
        </pc:spChg>
        <pc:spChg chg="del">
          <ac:chgData name="Huanwen WANG" userId="b5e6aab9-a7da-4b68-a175-a15a26c2a3f4" providerId="ADAL" clId="{D732F386-2FD0-BB48-B1CC-12C734B7A2B9}" dt="2024-09-12T00:28:58.668" v="488" actId="478"/>
          <ac:spMkLst>
            <pc:docMk/>
            <pc:sldMk cId="0" sldId="288"/>
            <ac:spMk id="10" creationId="{D9657312-5B80-D455-0140-791955010B5B}"/>
          </ac:spMkLst>
        </pc:spChg>
        <pc:spChg chg="mod">
          <ac:chgData name="Huanwen WANG" userId="b5e6aab9-a7da-4b68-a175-a15a26c2a3f4" providerId="ADAL" clId="{D732F386-2FD0-BB48-B1CC-12C734B7A2B9}" dt="2024-09-12T00:30:37.072" v="512" actId="113"/>
          <ac:spMkLst>
            <pc:docMk/>
            <pc:sldMk cId="0" sldId="288"/>
            <ac:spMk id="12" creationId="{8214EB13-E023-9FBE-34E4-01742DBFEA41}"/>
          </ac:spMkLst>
        </pc:spChg>
        <pc:spChg chg="mod">
          <ac:chgData name="Huanwen WANG" userId="b5e6aab9-a7da-4b68-a175-a15a26c2a3f4" providerId="ADAL" clId="{D732F386-2FD0-BB48-B1CC-12C734B7A2B9}" dt="2024-09-14T12:07:29.880" v="2175" actId="1076"/>
          <ac:spMkLst>
            <pc:docMk/>
            <pc:sldMk cId="0" sldId="288"/>
            <ac:spMk id="14" creationId="{3F3C1D25-3BC3-F689-2D4A-3B2D9B6C293A}"/>
          </ac:spMkLst>
        </pc:spChg>
        <pc:spChg chg="mod">
          <ac:chgData name="Huanwen WANG" userId="b5e6aab9-a7da-4b68-a175-a15a26c2a3f4" providerId="ADAL" clId="{D732F386-2FD0-BB48-B1CC-12C734B7A2B9}" dt="2024-09-21T13:04:59.661" v="7620" actId="58"/>
          <ac:spMkLst>
            <pc:docMk/>
            <pc:sldMk cId="0" sldId="288"/>
            <ac:spMk id="45057" creationId="{200A77CD-DE82-54FE-E4F0-2726A8D32A8D}"/>
          </ac:spMkLst>
        </pc:spChg>
        <pc:spChg chg="mod">
          <ac:chgData name="Huanwen WANG" userId="b5e6aab9-a7da-4b68-a175-a15a26c2a3f4" providerId="ADAL" clId="{D732F386-2FD0-BB48-B1CC-12C734B7A2B9}" dt="2024-09-12T00:30:00.326" v="501" actId="1076"/>
          <ac:spMkLst>
            <pc:docMk/>
            <pc:sldMk cId="0" sldId="288"/>
            <ac:spMk id="45060" creationId="{871BEE9A-89CD-197D-F0E9-0B9A27E453D0}"/>
          </ac:spMkLst>
        </pc:spChg>
        <pc:spChg chg="mod">
          <ac:chgData name="Huanwen WANG" userId="b5e6aab9-a7da-4b68-a175-a15a26c2a3f4" providerId="ADAL" clId="{D732F386-2FD0-BB48-B1CC-12C734B7A2B9}" dt="2024-09-12T00:30:10.101" v="505" actId="1076"/>
          <ac:spMkLst>
            <pc:docMk/>
            <pc:sldMk cId="0" sldId="288"/>
            <ac:spMk id="45061" creationId="{7E5588C0-9F76-ED82-5AE0-06CBF722516A}"/>
          </ac:spMkLst>
        </pc:spChg>
        <pc:spChg chg="mod">
          <ac:chgData name="Huanwen WANG" userId="b5e6aab9-a7da-4b68-a175-a15a26c2a3f4" providerId="ADAL" clId="{D732F386-2FD0-BB48-B1CC-12C734B7A2B9}" dt="2024-09-12T00:30:15.510" v="507" actId="113"/>
          <ac:spMkLst>
            <pc:docMk/>
            <pc:sldMk cId="0" sldId="288"/>
            <ac:spMk id="45062" creationId="{DDBE290F-9BCD-7F76-C4ED-65F35E60C8AD}"/>
          </ac:spMkLst>
        </pc:spChg>
        <pc:spChg chg="mod">
          <ac:chgData name="Huanwen WANG" userId="b5e6aab9-a7da-4b68-a175-a15a26c2a3f4" providerId="ADAL" clId="{D732F386-2FD0-BB48-B1CC-12C734B7A2B9}" dt="2024-09-12T00:31:35.225" v="527" actId="1076"/>
          <ac:spMkLst>
            <pc:docMk/>
            <pc:sldMk cId="0" sldId="288"/>
            <ac:spMk id="45065" creationId="{FF1E1C25-4EF3-B856-E7C9-D8EA00897D2D}"/>
          </ac:spMkLst>
        </pc:spChg>
        <pc:spChg chg="mod">
          <ac:chgData name="Huanwen WANG" userId="b5e6aab9-a7da-4b68-a175-a15a26c2a3f4" providerId="ADAL" clId="{D732F386-2FD0-BB48-B1CC-12C734B7A2B9}" dt="2024-09-12T00:31:35.225" v="527" actId="1076"/>
          <ac:spMkLst>
            <pc:docMk/>
            <pc:sldMk cId="0" sldId="288"/>
            <ac:spMk id="45066" creationId="{DA128BCC-1A24-A501-C63E-38734BFE9668}"/>
          </ac:spMkLst>
        </pc:spChg>
        <pc:spChg chg="mod">
          <ac:chgData name="Huanwen WANG" userId="b5e6aab9-a7da-4b68-a175-a15a26c2a3f4" providerId="ADAL" clId="{D732F386-2FD0-BB48-B1CC-12C734B7A2B9}" dt="2024-09-12T00:31:35.225" v="527" actId="1076"/>
          <ac:spMkLst>
            <pc:docMk/>
            <pc:sldMk cId="0" sldId="288"/>
            <ac:spMk id="45067" creationId="{AAAEE8F3-C610-92CC-F22A-80D74092159A}"/>
          </ac:spMkLst>
        </pc:spChg>
        <pc:grpChg chg="mod">
          <ac:chgData name="Huanwen WANG" userId="b5e6aab9-a7da-4b68-a175-a15a26c2a3f4" providerId="ADAL" clId="{D732F386-2FD0-BB48-B1CC-12C734B7A2B9}" dt="2024-09-12T00:31:35.225" v="527" actId="1076"/>
          <ac:grpSpMkLst>
            <pc:docMk/>
            <pc:sldMk cId="0" sldId="288"/>
            <ac:grpSpMk id="45064" creationId="{7BE673AA-6AE2-8241-4BD2-0CEE01003095}"/>
          </ac:grpSpMkLst>
        </pc:grpChg>
      </pc:sldChg>
      <pc:sldChg chg="delSp modSp mod">
        <pc:chgData name="Huanwen WANG" userId="b5e6aab9-a7da-4b68-a175-a15a26c2a3f4" providerId="ADAL" clId="{D732F386-2FD0-BB48-B1CC-12C734B7A2B9}" dt="2024-09-12T01:16:25.704" v="922" actId="113"/>
        <pc:sldMkLst>
          <pc:docMk/>
          <pc:sldMk cId="0" sldId="290"/>
        </pc:sldMkLst>
        <pc:spChg chg="del mod">
          <ac:chgData name="Huanwen WANG" userId="b5e6aab9-a7da-4b68-a175-a15a26c2a3f4" providerId="ADAL" clId="{D732F386-2FD0-BB48-B1CC-12C734B7A2B9}" dt="2024-09-12T01:08:53.236" v="851"/>
          <ac:spMkLst>
            <pc:docMk/>
            <pc:sldMk cId="0" sldId="290"/>
            <ac:spMk id="2" creationId="{86AA3CF9-F12D-DF55-08FD-4C51595ADE71}"/>
          </ac:spMkLst>
        </pc:spChg>
        <pc:spChg chg="mod">
          <ac:chgData name="Huanwen WANG" userId="b5e6aab9-a7da-4b68-a175-a15a26c2a3f4" providerId="ADAL" clId="{D732F386-2FD0-BB48-B1CC-12C734B7A2B9}" dt="2024-09-12T01:16:25.704" v="922" actId="113"/>
          <ac:spMkLst>
            <pc:docMk/>
            <pc:sldMk cId="0" sldId="290"/>
            <ac:spMk id="3" creationId="{39BA3B14-F632-33BF-1903-502333D9F78B}"/>
          </ac:spMkLst>
        </pc:spChg>
        <pc:spChg chg="mod">
          <ac:chgData name="Huanwen WANG" userId="b5e6aab9-a7da-4b68-a175-a15a26c2a3f4" providerId="ADAL" clId="{D732F386-2FD0-BB48-B1CC-12C734B7A2B9}" dt="2024-09-12T01:09:45.957" v="865" actId="20577"/>
          <ac:spMkLst>
            <pc:docMk/>
            <pc:sldMk cId="0" sldId="290"/>
            <ac:spMk id="40971" creationId="{3EB55A4D-FF52-7E5B-E0BC-976D1734357B}"/>
          </ac:spMkLst>
        </pc:spChg>
        <pc:spChg chg="mod">
          <ac:chgData name="Huanwen WANG" userId="b5e6aab9-a7da-4b68-a175-a15a26c2a3f4" providerId="ADAL" clId="{D732F386-2FD0-BB48-B1CC-12C734B7A2B9}" dt="2024-09-12T01:09:47.090" v="866" actId="20577"/>
          <ac:spMkLst>
            <pc:docMk/>
            <pc:sldMk cId="0" sldId="290"/>
            <ac:spMk id="40973" creationId="{E3C631CF-1542-E720-C6BF-55B645C6E39B}"/>
          </ac:spMkLst>
        </pc:spChg>
        <pc:spChg chg="mod">
          <ac:chgData name="Huanwen WANG" userId="b5e6aab9-a7da-4b68-a175-a15a26c2a3f4" providerId="ADAL" clId="{D732F386-2FD0-BB48-B1CC-12C734B7A2B9}" dt="2024-09-12T01:09:02.750" v="854" actId="1076"/>
          <ac:spMkLst>
            <pc:docMk/>
            <pc:sldMk cId="0" sldId="290"/>
            <ac:spMk id="57346" creationId="{AA68B779-CCEE-DE64-56A3-36EFF44E21E3}"/>
          </ac:spMkLst>
        </pc:spChg>
        <pc:graphicFrameChg chg="modGraphic">
          <ac:chgData name="Huanwen WANG" userId="b5e6aab9-a7da-4b68-a175-a15a26c2a3f4" providerId="ADAL" clId="{D732F386-2FD0-BB48-B1CC-12C734B7A2B9}" dt="2024-09-12T01:09:21.457" v="860" actId="114"/>
          <ac:graphicFrameMkLst>
            <pc:docMk/>
            <pc:sldMk cId="0" sldId="290"/>
            <ac:graphicFrameMk id="6" creationId="{F8F6E9AC-B53C-20C9-3B2B-F59A984FF967}"/>
          </ac:graphicFrameMkLst>
        </pc:graphicFrameChg>
      </pc:sldChg>
      <pc:sldChg chg="modSp mod modAnim">
        <pc:chgData name="Huanwen WANG" userId="b5e6aab9-a7da-4b68-a175-a15a26c2a3f4" providerId="ADAL" clId="{D732F386-2FD0-BB48-B1CC-12C734B7A2B9}" dt="2024-09-12T01:10:41.183" v="887" actId="1036"/>
        <pc:sldMkLst>
          <pc:docMk/>
          <pc:sldMk cId="0" sldId="291"/>
        </pc:sldMkLst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3" creationId="{E11F8EBA-A404-210D-FA1A-5CFFEF840C5D}"/>
          </ac:spMkLst>
        </pc:spChg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4" creationId="{6CF87465-E0F8-8D7C-D3EB-93FD1F73DACB}"/>
          </ac:spMkLst>
        </pc:spChg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5" creationId="{16806681-37E1-4E55-9F35-95B5AE9F421B}"/>
          </ac:spMkLst>
        </pc:spChg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6" creationId="{02531FF5-1D6D-E76C-9D3D-32F4BAABA7AA}"/>
          </ac:spMkLst>
        </pc:spChg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7" creationId="{29AAB43C-04F2-7376-790C-681AA586FE10}"/>
          </ac:spMkLst>
        </pc:spChg>
        <pc:spChg chg="mod">
          <ac:chgData name="Huanwen WANG" userId="b5e6aab9-a7da-4b68-a175-a15a26c2a3f4" providerId="ADAL" clId="{D732F386-2FD0-BB48-B1CC-12C734B7A2B9}" dt="2024-09-12T01:10:41.183" v="887" actId="1036"/>
          <ac:spMkLst>
            <pc:docMk/>
            <pc:sldMk cId="0" sldId="291"/>
            <ac:spMk id="8" creationId="{37A69F27-133B-9D60-C091-8820FD280F31}"/>
          </ac:spMkLst>
        </pc:spChg>
      </pc:sldChg>
      <pc:sldChg chg="modSp mod">
        <pc:chgData name="Huanwen WANG" userId="b5e6aab9-a7da-4b68-a175-a15a26c2a3f4" providerId="ADAL" clId="{D732F386-2FD0-BB48-B1CC-12C734B7A2B9}" dt="2024-09-12T01:19:25.037" v="954" actId="2711"/>
        <pc:sldMkLst>
          <pc:docMk/>
          <pc:sldMk cId="0" sldId="292"/>
        </pc:sldMkLst>
        <pc:spChg chg="mod">
          <ac:chgData name="Huanwen WANG" userId="b5e6aab9-a7da-4b68-a175-a15a26c2a3f4" providerId="ADAL" clId="{D732F386-2FD0-BB48-B1CC-12C734B7A2B9}" dt="2024-09-12T01:19:25.037" v="954" actId="2711"/>
          <ac:spMkLst>
            <pc:docMk/>
            <pc:sldMk cId="0" sldId="292"/>
            <ac:spMk id="61442" creationId="{8F5A71E9-3775-9081-D7CA-CBE0BAE355C6}"/>
          </ac:spMkLst>
        </pc:spChg>
      </pc:sldChg>
      <pc:sldChg chg="modSp mod">
        <pc:chgData name="Huanwen WANG" userId="b5e6aab9-a7da-4b68-a175-a15a26c2a3f4" providerId="ADAL" clId="{D732F386-2FD0-BB48-B1CC-12C734B7A2B9}" dt="2024-09-12T00:26:13.549" v="436" actId="1076"/>
        <pc:sldMkLst>
          <pc:docMk/>
          <pc:sldMk cId="0" sldId="294"/>
        </pc:sldMkLst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89" creationId="{280300F2-882C-1A1E-CC9D-EA519031BB35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0" creationId="{564F1B38-9C07-DF40-2445-538F2380C435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1" creationId="{18E672DC-A3F4-D6E4-C68E-E4CA38FF2974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2" creationId="{71D36AA6-6431-43BC-3175-E7A5502207E7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3" creationId="{5DB22B61-742D-7A08-4C4A-4A836089B9A9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4" creationId="{F3817554-9846-3D24-D61D-30E7DAEACDEF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5" creationId="{B27AD0E8-B64E-A7D2-6435-CB42B5E55E43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6" creationId="{075B9804-424C-446D-C86A-52E05E28B6C7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7" creationId="{1571087A-ED4D-BC88-1411-64F0153BB47A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8" creationId="{CE6CB8E8-A875-3FE1-2AAB-9B210E689AFB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1999" creationId="{B1D0A4F5-6B5D-1F72-7D2A-C4ECCACDDA5D}"/>
          </ac:spMkLst>
        </pc:spChg>
        <pc:spChg chg="mod">
          <ac:chgData name="Huanwen WANG" userId="b5e6aab9-a7da-4b68-a175-a15a26c2a3f4" providerId="ADAL" clId="{D732F386-2FD0-BB48-B1CC-12C734B7A2B9}" dt="2024-09-12T00:25:54.369" v="430" actId="1076"/>
          <ac:spMkLst>
            <pc:docMk/>
            <pc:sldMk cId="0" sldId="294"/>
            <ac:spMk id="42000" creationId="{58A4D45D-535B-CB24-669E-6108445EC5DB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1" creationId="{0E4C72C8-EC54-1CFF-CE9A-EAB84847F1C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2" creationId="{BF111091-AF7F-9BE9-F50D-92649353959E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3" creationId="{AE9E4EFB-0F7D-1965-23D1-DD1AAEB5443B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4" creationId="{C6762EB3-F425-8AF6-F750-1816B332AEB7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5" creationId="{61B390E6-8CA0-6EB3-D517-7AC11C66DBE8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6" creationId="{5D486F0D-2448-ED69-77F2-5DA66519F1B8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7" creationId="{F4558DBE-7B73-D119-168D-86C3B815C4F0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8" creationId="{690B761C-BB95-1149-FB31-87E018CC58C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09" creationId="{AE20C430-AE91-5D5A-6CD1-59C36AACB34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0" creationId="{1BF492A4-ADC5-10CF-F9AC-06433B6B35BF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1" creationId="{4722FD9E-7EB1-1589-FCD6-EDB74B6C24E6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2" creationId="{5C4E53B6-C7ED-7F42-615B-D9796EA6762C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3" creationId="{119577A5-D7AD-BF5D-1759-BC6AB1933C0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4" creationId="{92E66905-1AE9-AC13-F6A6-162628DD7A7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5" creationId="{50F28A3A-21CC-5EBD-81AC-522E637DB6B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6" creationId="{30663D5E-C9C4-F546-07B4-A023CB520C3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7" creationId="{5FDA62C7-8044-C3E2-8049-42AC83868B7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8" creationId="{40BF9728-E469-17FC-210F-7CEBB6AC476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19" creationId="{63045BDD-820F-E745-F1AD-DDBC0FDE7267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0" creationId="{BBF95D84-75DF-6005-9883-F01DA55E437B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1" creationId="{B8F10BF1-15B6-3ED4-D337-800945C12B4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2" creationId="{0E67402D-2EEE-5B30-09A2-DD2E7F80A496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3" creationId="{105C5445-FC98-7DAB-96D0-92167DD6EFD7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4" creationId="{547DAD00-F15A-08A1-7FF9-599558A9E7B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5" creationId="{C1F1AAA9-A66F-DB17-0D7B-7CE18E21F5A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6" creationId="{F8FB83CD-CBB6-68CC-93EB-4E41C2C38B7C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7" creationId="{36A40444-57D5-EA10-5382-2B0E2A93E49E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8" creationId="{391D10A3-5D4C-2341-0B9B-551E302CA20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29" creationId="{095A38B1-E8C5-CA30-759F-3507D143F33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0" creationId="{7D56E231-CE3C-4A8A-15E9-AF49DCCE2ED7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1" creationId="{5A3B1CC8-58D5-5066-BDAB-0D7B5570179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2" creationId="{622274E3-CF11-FFBB-8BD8-14C1314BE5A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3" creationId="{9B150946-464E-4E8C-46D2-F383EB41B97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4" creationId="{C09063E2-1528-0FF3-3755-933895747507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5" creationId="{F346A30C-35AC-59FD-7059-DFBBB1463C6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6" creationId="{7A3DF8F4-4B67-170D-B63C-F86079A83CF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7" creationId="{B70E9A88-B718-9BD2-F194-176513A1458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8" creationId="{3A292374-9B81-01DC-950A-261E0552836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39" creationId="{DC1B4C81-E0D8-B9A8-3AB2-7D86C2B7A5F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0" creationId="{D337B1B6-C642-CFD9-F873-9D05161997BB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1" creationId="{3E920A71-3923-C491-474F-AECB39F0D19C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2" creationId="{1EEF03BE-AF73-DBC3-9292-D534DA54C86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3" creationId="{D738B1C7-E209-F8AF-8F54-5136491B2E0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4" creationId="{6E47ED7A-99E5-AEE0-83B1-32925CE6BE8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5" creationId="{B8119360-394C-DAB1-7EB0-971308FF1310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6" creationId="{C421D125-E19C-774E-9E8D-63BBA680DA4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7" creationId="{95BF0251-967C-A3B5-881B-0B598791FC85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8" creationId="{1EEE8A46-1EF6-7951-9DBA-BE3AEFBCB55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49" creationId="{ED6D5BBA-83F2-F993-E327-847E2DC7888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0" creationId="{9C7B6367-E83C-5697-517D-9F16D5BAAB0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1" creationId="{CAB2B11A-378C-1166-A318-53B4B8E4C43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2" creationId="{DEAB724B-7FCD-CF01-3D45-E34F2EB05E85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3" creationId="{64DB76AB-AF8E-7633-CDC5-7207A51B3135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4" creationId="{5FDE27C3-5624-7119-89FA-C229FDED246B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5" creationId="{E693D612-C22D-C84E-CD01-F225D43868C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6" creationId="{A3C01D20-9F01-EAF7-5DA3-3FB9D432798A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7" creationId="{30D5B870-8232-D35C-E159-2C574193101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8" creationId="{1E4FD307-FEF8-FD62-3534-61060F91F4CF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59" creationId="{1E7DBDB6-6C61-B6CC-876C-F20BEC3A846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0" creationId="{08F21831-97A4-02DC-3BE7-DF28FF2937B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1" creationId="{42BE6275-2C3C-7FAA-F75F-4DFBE257D77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2" creationId="{1807E53A-135E-DC0E-BADD-4DD6077A35A5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3" creationId="{A5263F0D-B119-AD0F-2A90-3F5B994C603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4" creationId="{D5E148E6-98D5-0BA7-DC3C-C306E15563A8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5" creationId="{7DE7D055-3E82-B3E1-9F86-327F0390FE73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6" creationId="{24E65280-A139-3DF8-2316-47E73A2302AF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7" creationId="{54B79041-4AB0-9A17-4E9F-51495C91E79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8" creationId="{9106A65E-26E2-6E46-7DCF-1094743E02D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69" creationId="{B6FA5B5E-7BDB-DBD5-A70F-4D4C31137C0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0" creationId="{F1C60BC2-1218-97D9-2804-551FEE16684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1" creationId="{CBB04272-C647-C330-01B6-B662E73EF7D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2" creationId="{F3A1844A-AED9-098F-D19A-1D65CCB7013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3" creationId="{686BA8DA-F36C-28D6-9BF9-FA6D243A6A7E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4" creationId="{7FFD6C14-5976-F6E8-E131-A90079D965E4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5" creationId="{0803EC5E-7D00-8A71-28CB-50F70443C26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6" creationId="{27EFE415-9876-59A8-22CE-7486F7CAE8E8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7" creationId="{BF11FB9E-96D4-E1A0-6B47-D653A4A9B8A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8" creationId="{57C462A2-C3FB-CD27-09DA-540D7BFAE416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79" creationId="{076F20AD-9C1D-DC8E-DC9E-D3B6F2431EE5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0" creationId="{D99C5E00-F224-FEBA-0437-3B8FD275C4A6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1" creationId="{5E62E66E-8E82-7127-B429-4CE655B75AFD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2" creationId="{E6003849-F2CE-4CE9-BB94-3453B52C403C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3" creationId="{2CBD6976-1585-F420-4A0A-CD5452FD03D2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4" creationId="{42F59810-6E82-B699-506B-63B00B924681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5" creationId="{9FD68050-E157-7D2A-D082-C87FC66222DC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6" creationId="{A79B58E4-C284-C6B9-909E-EFE8862DA1C9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7" creationId="{1A9B9761-9150-1BF9-2503-1C0579A673CF}"/>
          </ac:spMkLst>
        </pc:spChg>
        <pc:spChg chg="mod">
          <ac:chgData name="Huanwen WANG" userId="b5e6aab9-a7da-4b68-a175-a15a26c2a3f4" providerId="ADAL" clId="{D732F386-2FD0-BB48-B1CC-12C734B7A2B9}" dt="2024-09-12T00:26:07.671" v="434" actId="1076"/>
          <ac:spMkLst>
            <pc:docMk/>
            <pc:sldMk cId="0" sldId="294"/>
            <ac:spMk id="42088" creationId="{799EA5C1-F6CE-FBBE-A6E8-A6FF0918F2CA}"/>
          </ac:spMkLst>
        </pc:spChg>
        <pc:spChg chg="mod">
          <ac:chgData name="Huanwen WANG" userId="b5e6aab9-a7da-4b68-a175-a15a26c2a3f4" providerId="ADAL" clId="{D732F386-2FD0-BB48-B1CC-12C734B7A2B9}" dt="2024-09-12T00:26:13.549" v="436" actId="1076"/>
          <ac:spMkLst>
            <pc:docMk/>
            <pc:sldMk cId="0" sldId="294"/>
            <ac:spMk id="47208" creationId="{B622C9FA-2D3E-26A6-E0C7-D257A4F7BA5D}"/>
          </ac:spMkLst>
        </pc:spChg>
        <pc:spChg chg="mod">
          <ac:chgData name="Huanwen WANG" userId="b5e6aab9-a7da-4b68-a175-a15a26c2a3f4" providerId="ADAL" clId="{D732F386-2FD0-BB48-B1CC-12C734B7A2B9}" dt="2024-09-12T00:26:11.510" v="435" actId="1076"/>
          <ac:spMkLst>
            <pc:docMk/>
            <pc:sldMk cId="0" sldId="294"/>
            <ac:spMk id="47209" creationId="{D6DCD982-A2A1-D0C0-9D61-A89515033D9F}"/>
          </ac:spMkLst>
        </pc:spChg>
        <pc:grpChg chg="mod">
          <ac:chgData name="Huanwen WANG" userId="b5e6aab9-a7da-4b68-a175-a15a26c2a3f4" providerId="ADAL" clId="{D732F386-2FD0-BB48-B1CC-12C734B7A2B9}" dt="2024-09-12T00:25:54.369" v="430" actId="1076"/>
          <ac:grpSpMkLst>
            <pc:docMk/>
            <pc:sldMk cId="0" sldId="294"/>
            <ac:grpSpMk id="3" creationId="{568EBC59-E7ED-8A62-F374-31CEB4490947}"/>
          </ac:grpSpMkLst>
        </pc:grpChg>
        <pc:grpChg chg="mod">
          <ac:chgData name="Huanwen WANG" userId="b5e6aab9-a7da-4b68-a175-a15a26c2a3f4" providerId="ADAL" clId="{D732F386-2FD0-BB48-B1CC-12C734B7A2B9}" dt="2024-09-12T00:26:07.671" v="434" actId="1076"/>
          <ac:grpSpMkLst>
            <pc:docMk/>
            <pc:sldMk cId="0" sldId="294"/>
            <ac:grpSpMk id="41985" creationId="{204AEFEA-2784-E338-DACD-02234471E109}"/>
          </ac:grpSpMkLst>
        </pc:grpChg>
      </pc:sldChg>
      <pc:sldChg chg="modSp mod">
        <pc:chgData name="Huanwen WANG" userId="b5e6aab9-a7da-4b68-a175-a15a26c2a3f4" providerId="ADAL" clId="{D732F386-2FD0-BB48-B1CC-12C734B7A2B9}" dt="2024-09-12T00:48:26.096" v="652" actId="113"/>
        <pc:sldMkLst>
          <pc:docMk/>
          <pc:sldMk cId="0" sldId="300"/>
        </pc:sldMkLst>
        <pc:spChg chg="mod">
          <ac:chgData name="Huanwen WANG" userId="b5e6aab9-a7da-4b68-a175-a15a26c2a3f4" providerId="ADAL" clId="{D732F386-2FD0-BB48-B1CC-12C734B7A2B9}" dt="2024-09-12T00:47:59.283" v="647" actId="113"/>
          <ac:spMkLst>
            <pc:docMk/>
            <pc:sldMk cId="0" sldId="300"/>
            <ac:spMk id="51202" creationId="{2AE28FAD-4F3D-BA5B-6454-75A230E48255}"/>
          </ac:spMkLst>
        </pc:spChg>
        <pc:spChg chg="mod">
          <ac:chgData name="Huanwen WANG" userId="b5e6aab9-a7da-4b68-a175-a15a26c2a3f4" providerId="ADAL" clId="{D732F386-2FD0-BB48-B1CC-12C734B7A2B9}" dt="2024-09-12T00:48:26.096" v="652" actId="113"/>
          <ac:spMkLst>
            <pc:docMk/>
            <pc:sldMk cId="0" sldId="300"/>
            <ac:spMk id="51205" creationId="{73103360-B0D8-24CD-72E9-21324E1CCF1C}"/>
          </ac:spMkLst>
        </pc:spChg>
        <pc:spChg chg="mod">
          <ac:chgData name="Huanwen WANG" userId="b5e6aab9-a7da-4b68-a175-a15a26c2a3f4" providerId="ADAL" clId="{D732F386-2FD0-BB48-B1CC-12C734B7A2B9}" dt="2024-09-12T00:48:04.140" v="649" actId="113"/>
          <ac:spMkLst>
            <pc:docMk/>
            <pc:sldMk cId="0" sldId="300"/>
            <ac:spMk id="51210" creationId="{098A808D-1D32-7CF5-8EB9-6D6856623339}"/>
          </ac:spMkLst>
        </pc:spChg>
        <pc:graphicFrameChg chg="mod">
          <ac:chgData name="Huanwen WANG" userId="b5e6aab9-a7da-4b68-a175-a15a26c2a3f4" providerId="ADAL" clId="{D732F386-2FD0-BB48-B1CC-12C734B7A2B9}" dt="2024-09-12T00:48:07.498" v="650" actId="1076"/>
          <ac:graphicFrameMkLst>
            <pc:docMk/>
            <pc:sldMk cId="0" sldId="300"/>
            <ac:graphicFrameMk id="51211" creationId="{1EE5E830-0421-9C84-CF06-F9C8D152E5D3}"/>
          </ac:graphicFrameMkLst>
        </pc:graphicFrameChg>
      </pc:sldChg>
      <pc:sldChg chg="modSp modAnim">
        <pc:chgData name="Huanwen WANG" userId="b5e6aab9-a7da-4b68-a175-a15a26c2a3f4" providerId="ADAL" clId="{D732F386-2FD0-BB48-B1CC-12C734B7A2B9}" dt="2024-09-21T07:50:29.542" v="6521"/>
        <pc:sldMkLst>
          <pc:docMk/>
          <pc:sldMk cId="0" sldId="301"/>
        </pc:sldMkLst>
        <pc:spChg chg="mod">
          <ac:chgData name="Huanwen WANG" userId="b5e6aab9-a7da-4b68-a175-a15a26c2a3f4" providerId="ADAL" clId="{D732F386-2FD0-BB48-B1CC-12C734B7A2B9}" dt="2024-09-12T00:51:29.009" v="681" actId="2711"/>
          <ac:spMkLst>
            <pc:docMk/>
            <pc:sldMk cId="0" sldId="301"/>
            <ac:spMk id="2" creationId="{0CA660DC-679D-6880-B1B2-AB9C6EDB14E6}"/>
          </ac:spMkLst>
        </pc:spChg>
        <pc:spChg chg="mod">
          <ac:chgData name="Huanwen WANG" userId="b5e6aab9-a7da-4b68-a175-a15a26c2a3f4" providerId="ADAL" clId="{D732F386-2FD0-BB48-B1CC-12C734B7A2B9}" dt="2024-09-12T00:58:33.590" v="720" actId="255"/>
          <ac:spMkLst>
            <pc:docMk/>
            <pc:sldMk cId="0" sldId="301"/>
            <ac:spMk id="58373" creationId="{F0825E46-A07C-7ECF-E63E-0939649C5E98}"/>
          </ac:spMkLst>
        </pc:spChg>
        <pc:spChg chg="mod">
          <ac:chgData name="Huanwen WANG" userId="b5e6aab9-a7da-4b68-a175-a15a26c2a3f4" providerId="ADAL" clId="{D732F386-2FD0-BB48-B1CC-12C734B7A2B9}" dt="2024-09-12T00:51:33.726" v="682" actId="114"/>
          <ac:spMkLst>
            <pc:docMk/>
            <pc:sldMk cId="0" sldId="301"/>
            <ac:spMk id="58374" creationId="{9C8F94F6-95F4-AA0D-B0CF-E3387E0FB2AA}"/>
          </ac:spMkLst>
        </pc:spChg>
        <pc:spChg chg="mod">
          <ac:chgData name="Huanwen WANG" userId="b5e6aab9-a7da-4b68-a175-a15a26c2a3f4" providerId="ADAL" clId="{D732F386-2FD0-BB48-B1CC-12C734B7A2B9}" dt="2024-09-12T00:51:35.993" v="683" actId="114"/>
          <ac:spMkLst>
            <pc:docMk/>
            <pc:sldMk cId="0" sldId="301"/>
            <ac:spMk id="58375" creationId="{A9148D9F-AFD9-3644-23DC-E1BD6CEDDA83}"/>
          </ac:spMkLst>
        </pc:spChg>
      </pc:sldChg>
      <pc:sldChg chg="delSp modSp mod">
        <pc:chgData name="Huanwen WANG" userId="b5e6aab9-a7da-4b68-a175-a15a26c2a3f4" providerId="ADAL" clId="{D732F386-2FD0-BB48-B1CC-12C734B7A2B9}" dt="2024-09-12T01:21:06.517" v="995" actId="14100"/>
        <pc:sldMkLst>
          <pc:docMk/>
          <pc:sldMk cId="0" sldId="302"/>
        </pc:sldMkLst>
        <pc:spChg chg="del mod">
          <ac:chgData name="Huanwen WANG" userId="b5e6aab9-a7da-4b68-a175-a15a26c2a3f4" providerId="ADAL" clId="{D732F386-2FD0-BB48-B1CC-12C734B7A2B9}" dt="2024-09-12T01:20:04.538" v="964" actId="478"/>
          <ac:spMkLst>
            <pc:docMk/>
            <pc:sldMk cId="0" sldId="302"/>
            <ac:spMk id="2" creationId="{61D2711D-E26E-AA7C-959D-62A8360B7E6C}"/>
          </ac:spMkLst>
        </pc:spChg>
        <pc:spChg chg="mod">
          <ac:chgData name="Huanwen WANG" userId="b5e6aab9-a7da-4b68-a175-a15a26c2a3f4" providerId="ADAL" clId="{D732F386-2FD0-BB48-B1CC-12C734B7A2B9}" dt="2024-09-12T01:20:23.007" v="972" actId="113"/>
          <ac:spMkLst>
            <pc:docMk/>
            <pc:sldMk cId="0" sldId="302"/>
            <ac:spMk id="3" creationId="{3778B096-7ADB-2B29-BAA5-B1FC87BAE2E7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4" creationId="{04100B49-995C-7C20-F40F-1E749EC41C09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5" creationId="{5A9E8770-7454-6EE6-AD6D-175C17324949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6" creationId="{F4968588-4439-70BC-327F-9AFC6BB1280C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7" creationId="{4C32BBA8-4094-7DE2-39E9-1FD324C8B742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8" creationId="{C5553E6A-6C0C-DD1C-63D6-4660675AC4C7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10" creationId="{0C0EE9B8-1A18-EB6B-06AA-7D322F89372C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11" creationId="{94F8775E-7C69-F681-C4CB-151555D5BCAA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12" creationId="{C1EB69D4-DA59-D5AE-33E6-0B801897D83C}"/>
          </ac:spMkLst>
        </pc:spChg>
        <pc:spChg chg="mod">
          <ac:chgData name="Huanwen WANG" userId="b5e6aab9-a7da-4b68-a175-a15a26c2a3f4" providerId="ADAL" clId="{D732F386-2FD0-BB48-B1CC-12C734B7A2B9}" dt="2024-09-12T01:21:01.853" v="993" actId="1038"/>
          <ac:spMkLst>
            <pc:docMk/>
            <pc:sldMk cId="0" sldId="302"/>
            <ac:spMk id="13" creationId="{F201C961-14AE-B4F4-1459-38CDC61792B3}"/>
          </ac:spMkLst>
        </pc:spChg>
        <pc:spChg chg="mod">
          <ac:chgData name="Huanwen WANG" userId="b5e6aab9-a7da-4b68-a175-a15a26c2a3f4" providerId="ADAL" clId="{D732F386-2FD0-BB48-B1CC-12C734B7A2B9}" dt="2024-09-12T01:20:28.792" v="974" actId="1076"/>
          <ac:spMkLst>
            <pc:docMk/>
            <pc:sldMk cId="0" sldId="302"/>
            <ac:spMk id="63489" creationId="{DDFB382E-45EF-8E4C-C6E2-93426144AAC6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493" creationId="{2A0A33DA-19CE-226E-AF4F-0FD8A4752776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495" creationId="{90408435-8D6F-CAB4-15E3-D26B05734D17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497" creationId="{B40CCBFF-810F-ACBA-C8BC-D8879A73D1D8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499" creationId="{2728A6AF-50DF-1A27-1DA8-911BA2071DB7}"/>
          </ac:spMkLst>
        </pc:spChg>
        <pc:spChg chg="mod">
          <ac:chgData name="Huanwen WANG" userId="b5e6aab9-a7da-4b68-a175-a15a26c2a3f4" providerId="ADAL" clId="{D732F386-2FD0-BB48-B1CC-12C734B7A2B9}" dt="2024-09-12T01:21:04.888" v="994" actId="14100"/>
          <ac:spMkLst>
            <pc:docMk/>
            <pc:sldMk cId="0" sldId="302"/>
            <ac:spMk id="63501" creationId="{61D15159-83BB-279D-788C-9D60790C118C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503" creationId="{EFAEFA0D-4A4B-E419-15A1-43E71836670F}"/>
          </ac:spMkLst>
        </pc:spChg>
        <pc:spChg chg="mod">
          <ac:chgData name="Huanwen WANG" userId="b5e6aab9-a7da-4b68-a175-a15a26c2a3f4" providerId="ADAL" clId="{D732F386-2FD0-BB48-B1CC-12C734B7A2B9}" dt="2024-09-12T01:21:06.517" v="995" actId="14100"/>
          <ac:spMkLst>
            <pc:docMk/>
            <pc:sldMk cId="0" sldId="302"/>
            <ac:spMk id="63504" creationId="{1C155012-7154-BD82-BD9A-C18ED50B4BD0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506" creationId="{C3FC6664-D5E0-D006-11A6-105F4920E3BC}"/>
          </ac:spMkLst>
        </pc:spChg>
        <pc:spChg chg="mod">
          <ac:chgData name="Huanwen WANG" userId="b5e6aab9-a7da-4b68-a175-a15a26c2a3f4" providerId="ADAL" clId="{D732F386-2FD0-BB48-B1CC-12C734B7A2B9}" dt="2024-09-12T01:20:53.141" v="979" actId="113"/>
          <ac:spMkLst>
            <pc:docMk/>
            <pc:sldMk cId="0" sldId="302"/>
            <ac:spMk id="63510" creationId="{512D33C6-D6E1-F891-34EB-8DC3B4AF087B}"/>
          </ac:spMkLst>
        </pc:spChg>
      </pc:sldChg>
      <pc:sldChg chg="modSp">
        <pc:chgData name="Huanwen WANG" userId="b5e6aab9-a7da-4b68-a175-a15a26c2a3f4" providerId="ADAL" clId="{D732F386-2FD0-BB48-B1CC-12C734B7A2B9}" dt="2024-09-21T08:00:37.151" v="6914" actId="20577"/>
        <pc:sldMkLst>
          <pc:docMk/>
          <pc:sldMk cId="0" sldId="303"/>
        </pc:sldMkLst>
        <pc:spChg chg="mod">
          <ac:chgData name="Huanwen WANG" userId="b5e6aab9-a7da-4b68-a175-a15a26c2a3f4" providerId="ADAL" clId="{D732F386-2FD0-BB48-B1CC-12C734B7A2B9}" dt="2024-09-21T08:00:37.151" v="6914" actId="20577"/>
          <ac:spMkLst>
            <pc:docMk/>
            <pc:sldMk cId="0" sldId="303"/>
            <ac:spMk id="2" creationId="{00BC7E67-273A-1C9E-632F-C9AE5B525759}"/>
          </ac:spMkLst>
        </pc:spChg>
        <pc:spChg chg="mod">
          <ac:chgData name="Huanwen WANG" userId="b5e6aab9-a7da-4b68-a175-a15a26c2a3f4" providerId="ADAL" clId="{D732F386-2FD0-BB48-B1CC-12C734B7A2B9}" dt="2024-09-12T01:24:48.877" v="1018" actId="113"/>
          <ac:spMkLst>
            <pc:docMk/>
            <pc:sldMk cId="0" sldId="303"/>
            <ac:spMk id="60420" creationId="{D1FE6F6D-EB6F-77C0-869E-E3BCCC7A63E9}"/>
          </ac:spMkLst>
        </pc:spChg>
        <pc:spChg chg="mod">
          <ac:chgData name="Huanwen WANG" userId="b5e6aab9-a7da-4b68-a175-a15a26c2a3f4" providerId="ADAL" clId="{D732F386-2FD0-BB48-B1CC-12C734B7A2B9}" dt="2024-09-12T01:24:52.969" v="1020" actId="113"/>
          <ac:spMkLst>
            <pc:docMk/>
            <pc:sldMk cId="0" sldId="303"/>
            <ac:spMk id="60422" creationId="{78A1D33E-D605-48ED-BBCA-F16E8A468235}"/>
          </ac:spMkLst>
        </pc:spChg>
        <pc:spChg chg="mod">
          <ac:chgData name="Huanwen WANG" userId="b5e6aab9-a7da-4b68-a175-a15a26c2a3f4" providerId="ADAL" clId="{D732F386-2FD0-BB48-B1CC-12C734B7A2B9}" dt="2024-09-12T01:25:00.555" v="1022" actId="113"/>
          <ac:spMkLst>
            <pc:docMk/>
            <pc:sldMk cId="0" sldId="303"/>
            <ac:spMk id="60424" creationId="{98B4D33C-8357-BDB7-A3E7-24714BB5F6B0}"/>
          </ac:spMkLst>
        </pc:spChg>
      </pc:sldChg>
      <pc:sldChg chg="modSp mod">
        <pc:chgData name="Huanwen WANG" userId="b5e6aab9-a7da-4b68-a175-a15a26c2a3f4" providerId="ADAL" clId="{D732F386-2FD0-BB48-B1CC-12C734B7A2B9}" dt="2024-09-12T01:25:31.180" v="1033" actId="1076"/>
        <pc:sldMkLst>
          <pc:docMk/>
          <pc:sldMk cId="0" sldId="304"/>
        </pc:sldMkLst>
        <pc:spChg chg="mod">
          <ac:chgData name="Huanwen WANG" userId="b5e6aab9-a7da-4b68-a175-a15a26c2a3f4" providerId="ADAL" clId="{D732F386-2FD0-BB48-B1CC-12C734B7A2B9}" dt="2024-09-12T01:25:31.180" v="1033" actId="1076"/>
          <ac:spMkLst>
            <pc:docMk/>
            <pc:sldMk cId="0" sldId="304"/>
            <ac:spMk id="6" creationId="{29FAB01D-92F0-F89E-6B4B-C0B885E59169}"/>
          </ac:spMkLst>
        </pc:spChg>
        <pc:spChg chg="mod">
          <ac:chgData name="Huanwen WANG" userId="b5e6aab9-a7da-4b68-a175-a15a26c2a3f4" providerId="ADAL" clId="{D732F386-2FD0-BB48-B1CC-12C734B7A2B9}" dt="2024-09-12T01:25:09.564" v="1024" actId="113"/>
          <ac:spMkLst>
            <pc:docMk/>
            <pc:sldMk cId="0" sldId="304"/>
            <ac:spMk id="61442" creationId="{A60CF9D8-A7D2-8B35-C310-DCF2183C8B7F}"/>
          </ac:spMkLst>
        </pc:spChg>
        <pc:spChg chg="mod">
          <ac:chgData name="Huanwen WANG" userId="b5e6aab9-a7da-4b68-a175-a15a26c2a3f4" providerId="ADAL" clId="{D732F386-2FD0-BB48-B1CC-12C734B7A2B9}" dt="2024-09-12T01:25:13.965" v="1026" actId="113"/>
          <ac:spMkLst>
            <pc:docMk/>
            <pc:sldMk cId="0" sldId="304"/>
            <ac:spMk id="61444" creationId="{393FD469-C2FD-3C9B-E4D4-26FEB4992FCA}"/>
          </ac:spMkLst>
        </pc:spChg>
        <pc:spChg chg="mod">
          <ac:chgData name="Huanwen WANG" userId="b5e6aab9-a7da-4b68-a175-a15a26c2a3f4" providerId="ADAL" clId="{D732F386-2FD0-BB48-B1CC-12C734B7A2B9}" dt="2024-09-12T01:25:18.381" v="1028" actId="113"/>
          <ac:spMkLst>
            <pc:docMk/>
            <pc:sldMk cId="0" sldId="304"/>
            <ac:spMk id="61446" creationId="{B8DC5C26-ED34-3E0F-EA51-2A5DBEC22572}"/>
          </ac:spMkLst>
        </pc:spChg>
        <pc:spChg chg="mod">
          <ac:chgData name="Huanwen WANG" userId="b5e6aab9-a7da-4b68-a175-a15a26c2a3f4" providerId="ADAL" clId="{D732F386-2FD0-BB48-B1CC-12C734B7A2B9}" dt="2024-09-12T01:25:22.752" v="1030" actId="113"/>
          <ac:spMkLst>
            <pc:docMk/>
            <pc:sldMk cId="0" sldId="304"/>
            <ac:spMk id="61469" creationId="{8BA579BA-A7F5-6652-1F55-88D02E9B4F57}"/>
          </ac:spMkLst>
        </pc:spChg>
      </pc:sldChg>
      <pc:sldChg chg="addSp delSp modSp mod">
        <pc:chgData name="Huanwen WANG" userId="b5e6aab9-a7da-4b68-a175-a15a26c2a3f4" providerId="ADAL" clId="{D732F386-2FD0-BB48-B1CC-12C734B7A2B9}" dt="2024-09-21T13:04:00.423" v="7502" actId="20577"/>
        <pc:sldMkLst>
          <pc:docMk/>
          <pc:sldMk cId="0" sldId="305"/>
        </pc:sldMkLst>
        <pc:spChg chg="del">
          <ac:chgData name="Huanwen WANG" userId="b5e6aab9-a7da-4b68-a175-a15a26c2a3f4" providerId="ADAL" clId="{D732F386-2FD0-BB48-B1CC-12C734B7A2B9}" dt="2024-09-12T00:46:57.102" v="631" actId="478"/>
          <ac:spMkLst>
            <pc:docMk/>
            <pc:sldMk cId="0" sldId="305"/>
            <ac:spMk id="2" creationId="{DE0EEA70-11A7-BC79-C4B7-6582B6638E4C}"/>
          </ac:spMkLst>
        </pc:spChg>
        <pc:spChg chg="del">
          <ac:chgData name="Huanwen WANG" userId="b5e6aab9-a7da-4b68-a175-a15a26c2a3f4" providerId="ADAL" clId="{D732F386-2FD0-BB48-B1CC-12C734B7A2B9}" dt="2024-09-12T00:46:57.102" v="631" actId="478"/>
          <ac:spMkLst>
            <pc:docMk/>
            <pc:sldMk cId="0" sldId="305"/>
            <ac:spMk id="4" creationId="{A07326F1-7665-4C1A-8AC6-0C4A1398F2E4}"/>
          </ac:spMkLst>
        </pc:spChg>
        <pc:spChg chg="del">
          <ac:chgData name="Huanwen WANG" userId="b5e6aab9-a7da-4b68-a175-a15a26c2a3f4" providerId="ADAL" clId="{D732F386-2FD0-BB48-B1CC-12C734B7A2B9}" dt="2024-09-12T00:47:05.002" v="633" actId="478"/>
          <ac:spMkLst>
            <pc:docMk/>
            <pc:sldMk cId="0" sldId="305"/>
            <ac:spMk id="5" creationId="{8EF91D34-CE90-2367-5BD6-6ED4AC12C3D0}"/>
          </ac:spMkLst>
        </pc:spChg>
        <pc:spChg chg="mod">
          <ac:chgData name="Huanwen WANG" userId="b5e6aab9-a7da-4b68-a175-a15a26c2a3f4" providerId="ADAL" clId="{D732F386-2FD0-BB48-B1CC-12C734B7A2B9}" dt="2024-09-21T13:04:00.423" v="7502" actId="20577"/>
          <ac:spMkLst>
            <pc:docMk/>
            <pc:sldMk cId="0" sldId="305"/>
            <ac:spMk id="7" creationId="{AD46DDF5-1C94-5040-7BDD-6926B99F9168}"/>
          </ac:spMkLst>
        </pc:spChg>
        <pc:spChg chg="add mod">
          <ac:chgData name="Huanwen WANG" userId="b5e6aab9-a7da-4b68-a175-a15a26c2a3f4" providerId="ADAL" clId="{D732F386-2FD0-BB48-B1CC-12C734B7A2B9}" dt="2024-09-12T00:47:02.938" v="632"/>
          <ac:spMkLst>
            <pc:docMk/>
            <pc:sldMk cId="0" sldId="305"/>
            <ac:spMk id="8" creationId="{5C239F16-EF33-EEF4-4AC4-33A04E8C1F23}"/>
          </ac:spMkLst>
        </pc:spChg>
        <pc:spChg chg="add mod">
          <ac:chgData name="Huanwen WANG" userId="b5e6aab9-a7da-4b68-a175-a15a26c2a3f4" providerId="ADAL" clId="{D732F386-2FD0-BB48-B1CC-12C734B7A2B9}" dt="2024-09-12T00:47:02.938" v="632"/>
          <ac:spMkLst>
            <pc:docMk/>
            <pc:sldMk cId="0" sldId="305"/>
            <ac:spMk id="9" creationId="{942D61B4-151A-B34E-9C88-61D440F4A58C}"/>
          </ac:spMkLst>
        </pc:spChg>
        <pc:spChg chg="add mod">
          <ac:chgData name="Huanwen WANG" userId="b5e6aab9-a7da-4b68-a175-a15a26c2a3f4" providerId="ADAL" clId="{D732F386-2FD0-BB48-B1CC-12C734B7A2B9}" dt="2024-09-12T00:47:10.171" v="634"/>
          <ac:spMkLst>
            <pc:docMk/>
            <pc:sldMk cId="0" sldId="305"/>
            <ac:spMk id="11" creationId="{B70118E8-5B1F-406B-CB13-093C01A42C21}"/>
          </ac:spMkLst>
        </pc:spChg>
        <pc:spChg chg="mod">
          <ac:chgData name="Huanwen WANG" userId="b5e6aab9-a7da-4b68-a175-a15a26c2a3f4" providerId="ADAL" clId="{D732F386-2FD0-BB48-B1CC-12C734B7A2B9}" dt="2024-09-12T00:47:40.677" v="644" actId="1076"/>
          <ac:spMkLst>
            <pc:docMk/>
            <pc:sldMk cId="0" sldId="305"/>
            <ac:spMk id="50178" creationId="{1AC5F6AA-15AD-EB4C-841A-6FD2A7AA84C0}"/>
          </ac:spMkLst>
        </pc:spChg>
        <pc:spChg chg="del">
          <ac:chgData name="Huanwen WANG" userId="b5e6aab9-a7da-4b68-a175-a15a26c2a3f4" providerId="ADAL" clId="{D732F386-2FD0-BB48-B1CC-12C734B7A2B9}" dt="2024-09-12T00:46:57.102" v="631" actId="478"/>
          <ac:spMkLst>
            <pc:docMk/>
            <pc:sldMk cId="0" sldId="305"/>
            <ac:spMk id="50182" creationId="{86EB7F7B-2BEA-1A22-F5FC-609C0D055A01}"/>
          </ac:spMkLst>
        </pc:spChg>
        <pc:spChg chg="mod">
          <ac:chgData name="Huanwen WANG" userId="b5e6aab9-a7da-4b68-a175-a15a26c2a3f4" providerId="ADAL" clId="{D732F386-2FD0-BB48-B1CC-12C734B7A2B9}" dt="2024-09-12T00:47:19.504" v="637" actId="113"/>
          <ac:spMkLst>
            <pc:docMk/>
            <pc:sldMk cId="0" sldId="305"/>
            <ac:spMk id="50184" creationId="{43ADAF2E-73FC-12B6-8D2A-0AC7B9D94181}"/>
          </ac:spMkLst>
        </pc:spChg>
        <pc:graphicFrameChg chg="del">
          <ac:chgData name="Huanwen WANG" userId="b5e6aab9-a7da-4b68-a175-a15a26c2a3f4" providerId="ADAL" clId="{D732F386-2FD0-BB48-B1CC-12C734B7A2B9}" dt="2024-09-12T00:46:57.102" v="631" actId="478"/>
          <ac:graphicFrameMkLst>
            <pc:docMk/>
            <pc:sldMk cId="0" sldId="305"/>
            <ac:graphicFrameMk id="3" creationId="{37D93805-DDC3-8E60-9A40-F5755DD32E6C}"/>
          </ac:graphicFrameMkLst>
        </pc:graphicFrameChg>
        <pc:graphicFrameChg chg="add mod">
          <ac:chgData name="Huanwen WANG" userId="b5e6aab9-a7da-4b68-a175-a15a26c2a3f4" providerId="ADAL" clId="{D732F386-2FD0-BB48-B1CC-12C734B7A2B9}" dt="2024-09-12T00:47:02.938" v="632"/>
          <ac:graphicFrameMkLst>
            <pc:docMk/>
            <pc:sldMk cId="0" sldId="305"/>
            <ac:graphicFrameMk id="10" creationId="{868DFC6F-163F-AA74-8704-110A1CED2557}"/>
          </ac:graphicFrameMkLst>
        </pc:graphicFrameChg>
      </pc:sldChg>
      <pc:sldChg chg="delSp modSp mod">
        <pc:chgData name="Huanwen WANG" userId="b5e6aab9-a7da-4b68-a175-a15a26c2a3f4" providerId="ADAL" clId="{D732F386-2FD0-BB48-B1CC-12C734B7A2B9}" dt="2024-09-12T01:24:02.310" v="1016" actId="1076"/>
        <pc:sldMkLst>
          <pc:docMk/>
          <pc:sldMk cId="0" sldId="307"/>
        </pc:sldMkLst>
        <pc:spChg chg="mod">
          <ac:chgData name="Huanwen WANG" userId="b5e6aab9-a7da-4b68-a175-a15a26c2a3f4" providerId="ADAL" clId="{D732F386-2FD0-BB48-B1CC-12C734B7A2B9}" dt="2024-09-12T01:23:19.769" v="1002" actId="14100"/>
          <ac:spMkLst>
            <pc:docMk/>
            <pc:sldMk cId="0" sldId="307"/>
            <ac:spMk id="2" creationId="{F8EA8296-74B6-84AF-C146-DBB997441386}"/>
          </ac:spMkLst>
        </pc:spChg>
        <pc:spChg chg="del mod">
          <ac:chgData name="Huanwen WANG" userId="b5e6aab9-a7da-4b68-a175-a15a26c2a3f4" providerId="ADAL" clId="{D732F386-2FD0-BB48-B1CC-12C734B7A2B9}" dt="2024-09-12T01:23:11.716" v="999" actId="478"/>
          <ac:spMkLst>
            <pc:docMk/>
            <pc:sldMk cId="0" sldId="307"/>
            <ac:spMk id="3" creationId="{E887D206-6C26-BEDB-BB46-288E012C6016}"/>
          </ac:spMkLst>
        </pc:spChg>
        <pc:spChg chg="mod">
          <ac:chgData name="Huanwen WANG" userId="b5e6aab9-a7da-4b68-a175-a15a26c2a3f4" providerId="ADAL" clId="{D732F386-2FD0-BB48-B1CC-12C734B7A2B9}" dt="2024-09-12T01:23:43.140" v="1008" actId="1076"/>
          <ac:spMkLst>
            <pc:docMk/>
            <pc:sldMk cId="0" sldId="307"/>
            <ac:spMk id="4" creationId="{42C42718-697F-5216-954C-5EC89A5ADA60}"/>
          </ac:spMkLst>
        </pc:spChg>
        <pc:spChg chg="mod">
          <ac:chgData name="Huanwen WANG" userId="b5e6aab9-a7da-4b68-a175-a15a26c2a3f4" providerId="ADAL" clId="{D732F386-2FD0-BB48-B1CC-12C734B7A2B9}" dt="2024-09-12T01:24:02.310" v="1016" actId="1076"/>
          <ac:spMkLst>
            <pc:docMk/>
            <pc:sldMk cId="0" sldId="307"/>
            <ac:spMk id="5" creationId="{FB0EE656-C158-4F5A-DEEB-F3308DE2952F}"/>
          </ac:spMkLst>
        </pc:spChg>
        <pc:spChg chg="mod">
          <ac:chgData name="Huanwen WANG" userId="b5e6aab9-a7da-4b68-a175-a15a26c2a3f4" providerId="ADAL" clId="{D732F386-2FD0-BB48-B1CC-12C734B7A2B9}" dt="2024-09-12T01:23:57.645" v="1014" actId="1076"/>
          <ac:spMkLst>
            <pc:docMk/>
            <pc:sldMk cId="0" sldId="307"/>
            <ac:spMk id="6" creationId="{C8F1537C-5927-6201-DC04-2B4C0D51A30B}"/>
          </ac:spMkLst>
        </pc:spChg>
        <pc:spChg chg="mod">
          <ac:chgData name="Huanwen WANG" userId="b5e6aab9-a7da-4b68-a175-a15a26c2a3f4" providerId="ADAL" clId="{D732F386-2FD0-BB48-B1CC-12C734B7A2B9}" dt="2024-09-12T01:23:49.623" v="1011" actId="113"/>
          <ac:spMkLst>
            <pc:docMk/>
            <pc:sldMk cId="0" sldId="307"/>
            <ac:spMk id="59416" creationId="{A2A24395-94DE-82DD-976A-B92DC0947823}"/>
          </ac:spMkLst>
        </pc:spChg>
        <pc:spChg chg="mod">
          <ac:chgData name="Huanwen WANG" userId="b5e6aab9-a7da-4b68-a175-a15a26c2a3f4" providerId="ADAL" clId="{D732F386-2FD0-BB48-B1CC-12C734B7A2B9}" dt="2024-09-12T01:23:59.456" v="1015" actId="1076"/>
          <ac:spMkLst>
            <pc:docMk/>
            <pc:sldMk cId="0" sldId="307"/>
            <ac:spMk id="59420" creationId="{FD0A9C2A-0CC5-909B-F4A0-45DB1C240E72}"/>
          </ac:spMkLst>
        </pc:spChg>
      </pc:sldChg>
      <pc:sldChg chg="modSp">
        <pc:chgData name="Huanwen WANG" userId="b5e6aab9-a7da-4b68-a175-a15a26c2a3f4" providerId="ADAL" clId="{D732F386-2FD0-BB48-B1CC-12C734B7A2B9}" dt="2024-09-12T01:19:52.642" v="962" actId="1035"/>
        <pc:sldMkLst>
          <pc:docMk/>
          <pc:sldMk cId="0" sldId="308"/>
        </pc:sldMkLst>
        <pc:spChg chg="mod">
          <ac:chgData name="Huanwen WANG" userId="b5e6aab9-a7da-4b68-a175-a15a26c2a3f4" providerId="ADAL" clId="{D732F386-2FD0-BB48-B1CC-12C734B7A2B9}" dt="2024-09-12T01:19:37.777" v="957" actId="113"/>
          <ac:spMkLst>
            <pc:docMk/>
            <pc:sldMk cId="0" sldId="308"/>
            <ac:spMk id="62465" creationId="{836862D6-E87A-A050-5DB4-845075D281A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67" creationId="{B48AD400-AC22-1F77-2015-C8021EC615C7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68" creationId="{0E936CB3-009E-5803-1227-9C131E3278FE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69" creationId="{EC779C0F-9341-E94B-7346-E29C7E92C273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0" creationId="{03B3E27C-26A0-D531-3B06-91E46716E355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1" creationId="{222F2D5B-4335-FBFB-EEE3-9A2C2F76D72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2" creationId="{8BC6B68B-10DD-A916-1366-4B707CDCB76E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3" creationId="{B1FABD37-632A-9E7B-328F-3FC8BD2BCDB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6" creationId="{780CE7F0-FBA8-80A0-C936-022F777FB6E1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7" creationId="{A382B786-CB94-8AC1-5C94-2A668F01E9E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8" creationId="{E1C69532-C970-06BE-0EF3-4D88ADD62FC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79" creationId="{9F6B62C7-DB0D-D058-EE58-CE71E36AE0BD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0" creationId="{3CDBC08D-FDBA-62B0-5974-ACB97F0A4988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1" creationId="{B07CD84E-D627-09FA-6812-1203DA32CC9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2" creationId="{2E84DF41-E36B-5FD7-C7A5-F3E7B81F74B1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3" creationId="{1846499B-A9BE-2D62-25C3-4F5BDB3115FD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4" creationId="{BBE40B15-7547-64AA-1468-989404B8277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5" creationId="{8C4EEFE0-B60E-E6A7-7875-4EF1B12AFF0C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6" creationId="{8DE8348E-3E29-4E89-5585-5BD5443DCCBB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7" creationId="{954253CF-BF13-4BF8-13B7-E3BF32B8533D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8" creationId="{B0874331-5982-2B73-A095-BAC1CD2012D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89" creationId="{F09B5789-AF29-89B8-133C-718A4F414D1F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0" creationId="{96FB16DE-4524-B0E3-5A81-CCDAB3476A88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1" creationId="{9F18C0D5-3BE3-F436-C3AB-12C3886957A5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2" creationId="{5D6AC647-CCDA-E7C6-F188-8AA4DE9C15C6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3" creationId="{24BF1F65-2BA1-555A-3F71-BB2E1281F05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4" creationId="{20965517-34F4-0CD0-19C4-FE0377B5D9A6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5" creationId="{6C973D71-68B3-9D22-6D8D-86AEF276E98F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6" creationId="{F8C6A660-E7AF-0F9B-B666-BBC07CF3208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7" creationId="{BFB5DB10-66BA-22F5-4102-AB7B38C1AB92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498" creationId="{8530AFA7-D2B3-B49A-4FD3-37EB1D84849E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0" creationId="{98C180EF-A105-8909-0945-8DAC702D606B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1" creationId="{5E399791-E11F-ED3F-B185-700B4B20236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2" creationId="{80109E9F-3C18-878A-6429-B690E100266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3" creationId="{489B15F2-A395-FB70-66BB-1FEDF40D544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6" creationId="{B6FD7AFB-198B-3FA6-59B8-94DCCDAFF2B8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7" creationId="{88198DEC-230C-72DC-2F85-9016700272CC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8" creationId="{FC97E347-268F-7C6A-00F6-182234116032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09" creationId="{6347FCDC-FF2A-CB49-E3C4-5DA645D42B67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0" creationId="{39263F05-8349-21AC-16B1-CB0B43F92E15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1" creationId="{8CB9030F-772B-FA42-A2AC-553C434BF47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2" creationId="{4925E0A5-3D90-741F-B384-E9F36F0C87A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3" creationId="{AE0D7EC0-A45C-6F0C-E32F-643B830E0DC4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4" creationId="{1D647751-F157-1548-3C2D-4A7B33F9969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5" creationId="{8FE60FDA-54CA-88E7-01C5-C72C66CF4AAD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7" creationId="{606E4E6F-DD3E-12BE-8C83-A33A757E611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8" creationId="{83FFA1E1-DF9B-5856-441B-94EFC03C1CC0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19" creationId="{0FA94942-A35A-F502-7E9B-BF25C1E2B9CD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0" creationId="{ABFDD5AA-B912-F8E6-FC9E-0CE15DD52D57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1" creationId="{20986A44-F0B8-D3FD-5C7A-73851933A4A9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3" creationId="{3FF9DE33-5F67-E71E-DC69-E0DAAC90DCD6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4" creationId="{AD8B6E6A-B3A7-9909-7F30-08B3DE0BAF32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5" creationId="{8AC77852-C712-19AF-CF38-35ACF25FD2D1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6" creationId="{F66919E2-CC97-30FB-2109-1F8AD3B455DA}"/>
          </ac:spMkLst>
        </pc:spChg>
        <pc:spChg chg="mod">
          <ac:chgData name="Huanwen WANG" userId="b5e6aab9-a7da-4b68-a175-a15a26c2a3f4" providerId="ADAL" clId="{D732F386-2FD0-BB48-B1CC-12C734B7A2B9}" dt="2024-09-12T01:19:52.642" v="962" actId="1035"/>
          <ac:spMkLst>
            <pc:docMk/>
            <pc:sldMk cId="0" sldId="308"/>
            <ac:spMk id="62527" creationId="{65E06B57-3FAB-4472-0CE1-F7C20A8BB759}"/>
          </ac:spMkLst>
        </pc:sp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466" creationId="{57EE0AC6-F0C7-AB02-E098-BD60198BC04C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474" creationId="{CBA0DAA1-D251-2069-DA5B-D39A2927A3B8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475" creationId="{326C3B3E-F0F8-9B2F-A6F4-63590575BF2B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499" creationId="{28D0DBC6-7F7E-4779-744F-D4949425B7B8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504" creationId="{2C9C13E0-B14D-605E-9360-6F4682B624C9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505" creationId="{47331718-B5F0-8790-5D78-9532DDD398ED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516" creationId="{8E28330C-7305-239C-6E10-D798D949DBAC}"/>
          </ac:graphicFrameMkLst>
        </pc:graphicFrameChg>
        <pc:graphicFrameChg chg="mod">
          <ac:chgData name="Huanwen WANG" userId="b5e6aab9-a7da-4b68-a175-a15a26c2a3f4" providerId="ADAL" clId="{D732F386-2FD0-BB48-B1CC-12C734B7A2B9}" dt="2024-09-12T01:19:52.642" v="962" actId="1035"/>
          <ac:graphicFrameMkLst>
            <pc:docMk/>
            <pc:sldMk cId="0" sldId="308"/>
            <ac:graphicFrameMk id="62522" creationId="{A3EE092F-9E76-37BC-A0C7-E83A8AC16F69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1T11:06:33.327" v="85" actId="207"/>
        <pc:sldMkLst>
          <pc:docMk/>
          <pc:sldMk cId="0" sldId="310"/>
        </pc:sldMkLst>
        <pc:spChg chg="del">
          <ac:chgData name="Huanwen WANG" userId="b5e6aab9-a7da-4b68-a175-a15a26c2a3f4" providerId="ADAL" clId="{D732F386-2FD0-BB48-B1CC-12C734B7A2B9}" dt="2024-09-11T11:00:23.975" v="7" actId="478"/>
          <ac:spMkLst>
            <pc:docMk/>
            <pc:sldMk cId="0" sldId="310"/>
            <ac:spMk id="2" creationId="{5203B27E-0FC3-6898-0EEE-E11D6DCE2849}"/>
          </ac:spMkLst>
        </pc:spChg>
        <pc:spChg chg="del">
          <ac:chgData name="Huanwen WANG" userId="b5e6aab9-a7da-4b68-a175-a15a26c2a3f4" providerId="ADAL" clId="{D732F386-2FD0-BB48-B1CC-12C734B7A2B9}" dt="2024-09-11T11:00:09.940" v="3" actId="478"/>
          <ac:spMkLst>
            <pc:docMk/>
            <pc:sldMk cId="0" sldId="310"/>
            <ac:spMk id="3" creationId="{6A071E1A-7592-5B58-3C75-E0990F925BDC}"/>
          </ac:spMkLst>
        </pc:spChg>
        <pc:spChg chg="add mod">
          <ac:chgData name="Huanwen WANG" userId="b5e6aab9-a7da-4b68-a175-a15a26c2a3f4" providerId="ADAL" clId="{D732F386-2FD0-BB48-B1CC-12C734B7A2B9}" dt="2024-09-11T11:06:30.746" v="84" actId="207"/>
          <ac:spMkLst>
            <pc:docMk/>
            <pc:sldMk cId="0" sldId="310"/>
            <ac:spMk id="4" creationId="{B7DB6050-743C-ABA1-462E-84289A05AEA1}"/>
          </ac:spMkLst>
        </pc:spChg>
        <pc:spChg chg="add mod">
          <ac:chgData name="Huanwen WANG" userId="b5e6aab9-a7da-4b68-a175-a15a26c2a3f4" providerId="ADAL" clId="{D732F386-2FD0-BB48-B1CC-12C734B7A2B9}" dt="2024-09-11T11:06:33.327" v="85" actId="207"/>
          <ac:spMkLst>
            <pc:docMk/>
            <pc:sldMk cId="0" sldId="310"/>
            <ac:spMk id="5" creationId="{575DC2C1-0CF1-66CE-E820-11327CAB969B}"/>
          </ac:spMkLst>
        </pc:spChg>
        <pc:spChg chg="add del mod">
          <ac:chgData name="Huanwen WANG" userId="b5e6aab9-a7da-4b68-a175-a15a26c2a3f4" providerId="ADAL" clId="{D732F386-2FD0-BB48-B1CC-12C734B7A2B9}" dt="2024-09-11T11:00:11.367" v="4" actId="478"/>
          <ac:spMkLst>
            <pc:docMk/>
            <pc:sldMk cId="0" sldId="310"/>
            <ac:spMk id="6" creationId="{BD6ECEB6-2DBE-05D7-7891-A662AEDAD385}"/>
          </ac:spMkLst>
        </pc:spChg>
        <pc:spChg chg="add del mod">
          <ac:chgData name="Huanwen WANG" userId="b5e6aab9-a7da-4b68-a175-a15a26c2a3f4" providerId="ADAL" clId="{D732F386-2FD0-BB48-B1CC-12C734B7A2B9}" dt="2024-09-11T11:00:25.500" v="8" actId="478"/>
          <ac:spMkLst>
            <pc:docMk/>
            <pc:sldMk cId="0" sldId="310"/>
            <ac:spMk id="7" creationId="{3BED62C4-C1F0-2B3F-F606-4D94EA653FA0}"/>
          </ac:spMkLst>
        </pc:spChg>
      </pc:sldChg>
      <pc:sldChg chg="modSp mod">
        <pc:chgData name="Huanwen WANG" userId="b5e6aab9-a7da-4b68-a175-a15a26c2a3f4" providerId="ADAL" clId="{D732F386-2FD0-BB48-B1CC-12C734B7A2B9}" dt="2024-09-20T06:57:40.803" v="6229" actId="2711"/>
        <pc:sldMkLst>
          <pc:docMk/>
          <pc:sldMk cId="597508499" sldId="312"/>
        </pc:sldMkLst>
        <pc:spChg chg="mod">
          <ac:chgData name="Huanwen WANG" userId="b5e6aab9-a7da-4b68-a175-a15a26c2a3f4" providerId="ADAL" clId="{D732F386-2FD0-BB48-B1CC-12C734B7A2B9}" dt="2024-09-12T00:37:04.243" v="555"/>
          <ac:spMkLst>
            <pc:docMk/>
            <pc:sldMk cId="597508499" sldId="312"/>
            <ac:spMk id="3" creationId="{F8EC6BED-B8B2-8E30-CAB3-B2D88F8802CA}"/>
          </ac:spMkLst>
        </pc:spChg>
        <pc:spChg chg="mod">
          <ac:chgData name="Huanwen WANG" userId="b5e6aab9-a7da-4b68-a175-a15a26c2a3f4" providerId="ADAL" clId="{D732F386-2FD0-BB48-B1CC-12C734B7A2B9}" dt="2024-09-11T11:13:25.107" v="177" actId="20577"/>
          <ac:spMkLst>
            <pc:docMk/>
            <pc:sldMk cId="597508499" sldId="312"/>
            <ac:spMk id="7" creationId="{138AFC76-9924-662C-4741-47A2103D4E09}"/>
          </ac:spMkLst>
        </pc:spChg>
        <pc:spChg chg="mod">
          <ac:chgData name="Huanwen WANG" userId="b5e6aab9-a7da-4b68-a175-a15a26c2a3f4" providerId="ADAL" clId="{D732F386-2FD0-BB48-B1CC-12C734B7A2B9}" dt="2024-09-11T11:14:31.016" v="189" actId="1036"/>
          <ac:spMkLst>
            <pc:docMk/>
            <pc:sldMk cId="597508499" sldId="312"/>
            <ac:spMk id="9" creationId="{1550F796-181C-3A99-8EB6-5F37ECD46188}"/>
          </ac:spMkLst>
        </pc:spChg>
        <pc:spChg chg="mod">
          <ac:chgData name="Huanwen WANG" userId="b5e6aab9-a7da-4b68-a175-a15a26c2a3f4" providerId="ADAL" clId="{D732F386-2FD0-BB48-B1CC-12C734B7A2B9}" dt="2024-09-11T11:13:24.544" v="176" actId="20577"/>
          <ac:spMkLst>
            <pc:docMk/>
            <pc:sldMk cId="597508499" sldId="312"/>
            <ac:spMk id="10242" creationId="{94C06C38-621B-5C62-36E9-70CBA5703019}"/>
          </ac:spMkLst>
        </pc:spChg>
        <pc:spChg chg="mod">
          <ac:chgData name="Huanwen WANG" userId="b5e6aab9-a7da-4b68-a175-a15a26c2a3f4" providerId="ADAL" clId="{D732F386-2FD0-BB48-B1CC-12C734B7A2B9}" dt="2024-09-20T06:57:40.803" v="6229" actId="2711"/>
          <ac:spMkLst>
            <pc:docMk/>
            <pc:sldMk cId="597508499" sldId="312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1T11:14:28.252" v="185" actId="1076"/>
          <ac:graphicFrameMkLst>
            <pc:docMk/>
            <pc:sldMk cId="597508499" sldId="312"/>
            <ac:graphicFrameMk id="8" creationId="{471C4384-F462-7B8D-36EB-27D0B4B04A95}"/>
          </ac:graphicFrameMkLst>
        </pc:graphicFrameChg>
        <pc:graphicFrameChg chg="mod">
          <ac:chgData name="Huanwen WANG" userId="b5e6aab9-a7da-4b68-a175-a15a26c2a3f4" providerId="ADAL" clId="{D732F386-2FD0-BB48-B1CC-12C734B7A2B9}" dt="2024-09-11T11:14:31.016" v="189" actId="1036"/>
          <ac:graphicFrameMkLst>
            <pc:docMk/>
            <pc:sldMk cId="597508499" sldId="312"/>
            <ac:graphicFrameMk id="12" creationId="{FB5F2689-60F0-B787-A26D-64D7C750555F}"/>
          </ac:graphicFrameMkLst>
        </pc:graphicFrameChg>
      </pc:sldChg>
      <pc:sldChg chg="addSp delSp modSp mod delAnim modAnim">
        <pc:chgData name="Huanwen WANG" userId="b5e6aab9-a7da-4b68-a175-a15a26c2a3f4" providerId="ADAL" clId="{D732F386-2FD0-BB48-B1CC-12C734B7A2B9}" dt="2024-09-12T00:37:07.784" v="556"/>
        <pc:sldMkLst>
          <pc:docMk/>
          <pc:sldMk cId="2821130673" sldId="314"/>
        </pc:sldMkLst>
        <pc:spChg chg="mod">
          <ac:chgData name="Huanwen WANG" userId="b5e6aab9-a7da-4b68-a175-a15a26c2a3f4" providerId="ADAL" clId="{D732F386-2FD0-BB48-B1CC-12C734B7A2B9}" dt="2024-09-12T00:37:07.784" v="556"/>
          <ac:spMkLst>
            <pc:docMk/>
            <pc:sldMk cId="2821130673" sldId="314"/>
            <ac:spMk id="3" creationId="{F8EC6BED-B8B2-8E30-CAB3-B2D88F8802CA}"/>
          </ac:spMkLst>
        </pc:spChg>
        <pc:spChg chg="del mod">
          <ac:chgData name="Huanwen WANG" userId="b5e6aab9-a7da-4b68-a175-a15a26c2a3f4" providerId="ADAL" clId="{D732F386-2FD0-BB48-B1CC-12C734B7A2B9}" dt="2024-09-11T11:14:42.322" v="193" actId="478"/>
          <ac:spMkLst>
            <pc:docMk/>
            <pc:sldMk cId="2821130673" sldId="314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1T11:13:44.820" v="181" actId="478"/>
          <ac:spMkLst>
            <pc:docMk/>
            <pc:sldMk cId="2821130673" sldId="314"/>
            <ac:spMk id="9" creationId="{1550F796-181C-3A99-8EB6-5F37ECD46188}"/>
          </ac:spMkLst>
        </pc:spChg>
        <pc:spChg chg="add del mod">
          <ac:chgData name="Huanwen WANG" userId="b5e6aab9-a7da-4b68-a175-a15a26c2a3f4" providerId="ADAL" clId="{D732F386-2FD0-BB48-B1CC-12C734B7A2B9}" dt="2024-09-11T11:14:44.754" v="195" actId="478"/>
          <ac:spMkLst>
            <pc:docMk/>
            <pc:sldMk cId="2821130673" sldId="314"/>
            <ac:spMk id="10" creationId="{61746A53-E80C-FF8A-5585-1C05A33C074C}"/>
          </ac:spMkLst>
        </pc:spChg>
        <pc:spChg chg="add mod">
          <ac:chgData name="Huanwen WANG" userId="b5e6aab9-a7da-4b68-a175-a15a26c2a3f4" providerId="ADAL" clId="{D732F386-2FD0-BB48-B1CC-12C734B7A2B9}" dt="2024-09-11T11:14:51.643" v="197"/>
          <ac:spMkLst>
            <pc:docMk/>
            <pc:sldMk cId="2821130673" sldId="314"/>
            <ac:spMk id="15" creationId="{26A3E060-CBBA-14C3-B9DD-DB078B665CAD}"/>
          </ac:spMkLst>
        </pc:spChg>
        <pc:spChg chg="add mod">
          <ac:chgData name="Huanwen WANG" userId="b5e6aab9-a7da-4b68-a175-a15a26c2a3f4" providerId="ADAL" clId="{D732F386-2FD0-BB48-B1CC-12C734B7A2B9}" dt="2024-09-11T11:14:51.643" v="197"/>
          <ac:spMkLst>
            <pc:docMk/>
            <pc:sldMk cId="2821130673" sldId="314"/>
            <ac:spMk id="16" creationId="{69F6724D-DE60-B650-BA91-8C9AEBB7BDC7}"/>
          </ac:spMkLst>
        </pc:spChg>
        <pc:spChg chg="mod">
          <ac:chgData name="Huanwen WANG" userId="b5e6aab9-a7da-4b68-a175-a15a26c2a3f4" providerId="ADAL" clId="{D732F386-2FD0-BB48-B1CC-12C734B7A2B9}" dt="2024-09-11T11:14:59.101" v="199" actId="113"/>
          <ac:spMkLst>
            <pc:docMk/>
            <pc:sldMk cId="2821130673" sldId="314"/>
            <ac:spMk id="17" creationId="{99938851-C023-9023-A728-4639645C4113}"/>
          </ac:spMkLst>
        </pc:spChg>
        <pc:spChg chg="add mod">
          <ac:chgData name="Huanwen WANG" userId="b5e6aab9-a7da-4b68-a175-a15a26c2a3f4" providerId="ADAL" clId="{D732F386-2FD0-BB48-B1CC-12C734B7A2B9}" dt="2024-09-11T11:14:51.643" v="197"/>
          <ac:spMkLst>
            <pc:docMk/>
            <pc:sldMk cId="2821130673" sldId="314"/>
            <ac:spMk id="19" creationId="{52B35E1A-4D76-763B-14FB-FE5225F03EF8}"/>
          </ac:spMkLst>
        </pc:spChg>
        <pc:spChg chg="add mod">
          <ac:chgData name="Huanwen WANG" userId="b5e6aab9-a7da-4b68-a175-a15a26c2a3f4" providerId="ADAL" clId="{D732F386-2FD0-BB48-B1CC-12C734B7A2B9}" dt="2024-09-11T11:14:51.643" v="197"/>
          <ac:spMkLst>
            <pc:docMk/>
            <pc:sldMk cId="2821130673" sldId="314"/>
            <ac:spMk id="21" creationId="{12FFEC40-F272-10EF-77BD-625A078564AA}"/>
          </ac:spMkLst>
        </pc:spChg>
        <pc:spChg chg="del">
          <ac:chgData name="Huanwen WANG" userId="b5e6aab9-a7da-4b68-a175-a15a26c2a3f4" providerId="ADAL" clId="{D732F386-2FD0-BB48-B1CC-12C734B7A2B9}" dt="2024-09-11T11:14:43.576" v="194" actId="478"/>
          <ac:spMkLst>
            <pc:docMk/>
            <pc:sldMk cId="2821130673" sldId="314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1T11:14:37.746" v="190" actId="478"/>
          <ac:spMkLst>
            <pc:docMk/>
            <pc:sldMk cId="2821130673" sldId="314"/>
            <ac:spMk id="24581" creationId="{7AABC202-2DBA-30C8-996D-24777313A511}"/>
          </ac:spMkLst>
        </pc:spChg>
        <pc:graphicFrameChg chg="add del mod">
          <ac:chgData name="Huanwen WANG" userId="b5e6aab9-a7da-4b68-a175-a15a26c2a3f4" providerId="ADAL" clId="{D732F386-2FD0-BB48-B1CC-12C734B7A2B9}" dt="2024-09-11T11:14:40.013" v="191" actId="478"/>
          <ac:graphicFrameMkLst>
            <pc:docMk/>
            <pc:sldMk cId="2821130673" sldId="314"/>
            <ac:graphicFrameMk id="2" creationId="{FB81C79E-A0F3-5E8C-6C08-295947DA7658}"/>
          </ac:graphicFrameMkLst>
        </pc:graphicFrameChg>
        <pc:graphicFrameChg chg="del">
          <ac:chgData name="Huanwen WANG" userId="b5e6aab9-a7da-4b68-a175-a15a26c2a3f4" providerId="ADAL" clId="{D732F386-2FD0-BB48-B1CC-12C734B7A2B9}" dt="2024-09-11T11:13:43.644" v="180" actId="478"/>
          <ac:graphicFrameMkLst>
            <pc:docMk/>
            <pc:sldMk cId="2821130673" sldId="314"/>
            <ac:graphicFrameMk id="8" creationId="{471C4384-F462-7B8D-36EB-27D0B4B04A95}"/>
          </ac:graphicFrameMkLst>
        </pc:graphicFrameChg>
        <pc:graphicFrameChg chg="add del mod">
          <ac:chgData name="Huanwen WANG" userId="b5e6aab9-a7da-4b68-a175-a15a26c2a3f4" providerId="ADAL" clId="{D732F386-2FD0-BB48-B1CC-12C734B7A2B9}" dt="2024-09-11T11:14:46.496" v="196" actId="478"/>
          <ac:graphicFrameMkLst>
            <pc:docMk/>
            <pc:sldMk cId="2821130673" sldId="314"/>
            <ac:graphicFrameMk id="11" creationId="{E3CB4BB7-3D22-57E0-D01A-D0F6C262BD9D}"/>
          </ac:graphicFrameMkLst>
        </pc:graphicFrameChg>
        <pc:graphicFrameChg chg="del">
          <ac:chgData name="Huanwen WANG" userId="b5e6aab9-a7da-4b68-a175-a15a26c2a3f4" providerId="ADAL" clId="{D732F386-2FD0-BB48-B1CC-12C734B7A2B9}" dt="2024-09-11T11:13:46.084" v="182" actId="478"/>
          <ac:graphicFrameMkLst>
            <pc:docMk/>
            <pc:sldMk cId="2821130673" sldId="314"/>
            <ac:graphicFrameMk id="12" creationId="{FB5F2689-60F0-B787-A26D-64D7C750555F}"/>
          </ac:graphicFrameMkLst>
        </pc:graphicFrameChg>
        <pc:graphicFrameChg chg="mod">
          <ac:chgData name="Huanwen WANG" userId="b5e6aab9-a7da-4b68-a175-a15a26c2a3f4" providerId="ADAL" clId="{D732F386-2FD0-BB48-B1CC-12C734B7A2B9}" dt="2024-09-11T11:15:02.044" v="200" actId="1076"/>
          <ac:graphicFrameMkLst>
            <pc:docMk/>
            <pc:sldMk cId="2821130673" sldId="314"/>
            <ac:graphicFrameMk id="18" creationId="{FC4937A5-9D04-998B-522E-E2824F88BBB7}"/>
          </ac:graphicFrameMkLst>
        </pc:graphicFrameChg>
        <pc:graphicFrameChg chg="add mod">
          <ac:chgData name="Huanwen WANG" userId="b5e6aab9-a7da-4b68-a175-a15a26c2a3f4" providerId="ADAL" clId="{D732F386-2FD0-BB48-B1CC-12C734B7A2B9}" dt="2024-09-11T11:14:51.643" v="197"/>
          <ac:graphicFrameMkLst>
            <pc:docMk/>
            <pc:sldMk cId="2821130673" sldId="314"/>
            <ac:graphicFrameMk id="20" creationId="{48F19697-CD59-21C2-365F-CE56EA056B16}"/>
          </ac:graphicFrameMkLst>
        </pc:graphicFrameChg>
        <pc:graphicFrameChg chg="add mod">
          <ac:chgData name="Huanwen WANG" userId="b5e6aab9-a7da-4b68-a175-a15a26c2a3f4" providerId="ADAL" clId="{D732F386-2FD0-BB48-B1CC-12C734B7A2B9}" dt="2024-09-11T11:14:51.643" v="197"/>
          <ac:graphicFrameMkLst>
            <pc:docMk/>
            <pc:sldMk cId="2821130673" sldId="314"/>
            <ac:graphicFrameMk id="22" creationId="{94F5BFA8-C8AD-B2EC-C817-4798A0B2749F}"/>
          </ac:graphicFrameMkLst>
        </pc:graphicFrameChg>
      </pc:sldChg>
      <pc:sldChg chg="addSp delSp modSp mod modAnim">
        <pc:chgData name="Huanwen WANG" userId="b5e6aab9-a7da-4b68-a175-a15a26c2a3f4" providerId="ADAL" clId="{D732F386-2FD0-BB48-B1CC-12C734B7A2B9}" dt="2024-09-12T00:37:11.708" v="557"/>
        <pc:sldMkLst>
          <pc:docMk/>
          <pc:sldMk cId="3217623506" sldId="315"/>
        </pc:sldMkLst>
        <pc:spChg chg="add del mod">
          <ac:chgData name="Huanwen WANG" userId="b5e6aab9-a7da-4b68-a175-a15a26c2a3f4" providerId="ADAL" clId="{D732F386-2FD0-BB48-B1CC-12C734B7A2B9}" dt="2024-09-11T11:24:19.485" v="216"/>
          <ac:spMkLst>
            <pc:docMk/>
            <pc:sldMk cId="3217623506" sldId="315"/>
            <ac:spMk id="2" creationId="{FE22217F-23E2-AA9D-5DD3-64FA3C318C73}"/>
          </ac:spMkLst>
        </pc:spChg>
        <pc:spChg chg="mod">
          <ac:chgData name="Huanwen WANG" userId="b5e6aab9-a7da-4b68-a175-a15a26c2a3f4" providerId="ADAL" clId="{D732F386-2FD0-BB48-B1CC-12C734B7A2B9}" dt="2024-09-12T00:37:11.708" v="557"/>
          <ac:spMkLst>
            <pc:docMk/>
            <pc:sldMk cId="3217623506" sldId="315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1T11:23:44.977" v="209" actId="478"/>
          <ac:spMkLst>
            <pc:docMk/>
            <pc:sldMk cId="3217623506" sldId="315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1T11:23:44.977" v="209" actId="478"/>
          <ac:spMkLst>
            <pc:docMk/>
            <pc:sldMk cId="3217623506" sldId="315"/>
            <ac:spMk id="9" creationId="{1550F796-181C-3A99-8EB6-5F37ECD46188}"/>
          </ac:spMkLst>
        </pc:spChg>
        <pc:spChg chg="add del mod">
          <ac:chgData name="Huanwen WANG" userId="b5e6aab9-a7da-4b68-a175-a15a26c2a3f4" providerId="ADAL" clId="{D732F386-2FD0-BB48-B1CC-12C734B7A2B9}" dt="2024-09-11T11:24:19.485" v="216"/>
          <ac:spMkLst>
            <pc:docMk/>
            <pc:sldMk cId="3217623506" sldId="315"/>
            <ac:spMk id="14" creationId="{E9953FAC-0DCB-D54B-400F-D2D9E23D786D}"/>
          </ac:spMkLst>
        </pc:spChg>
        <pc:spChg chg="add del mod">
          <ac:chgData name="Huanwen WANG" userId="b5e6aab9-a7da-4b68-a175-a15a26c2a3f4" providerId="ADAL" clId="{D732F386-2FD0-BB48-B1CC-12C734B7A2B9}" dt="2024-09-11T11:24:19.485" v="216"/>
          <ac:spMkLst>
            <pc:docMk/>
            <pc:sldMk cId="3217623506" sldId="315"/>
            <ac:spMk id="15" creationId="{093E0328-77FB-53BA-DBBE-DB3B3BFAFB8D}"/>
          </ac:spMkLst>
        </pc:spChg>
        <pc:spChg chg="del">
          <ac:chgData name="Huanwen WANG" userId="b5e6aab9-a7da-4b68-a175-a15a26c2a3f4" providerId="ADAL" clId="{D732F386-2FD0-BB48-B1CC-12C734B7A2B9}" dt="2024-09-11T11:23:44.977" v="209" actId="478"/>
          <ac:spMkLst>
            <pc:docMk/>
            <pc:sldMk cId="3217623506" sldId="315"/>
            <ac:spMk id="17" creationId="{99938851-C023-9023-A728-4639645C4113}"/>
          </ac:spMkLst>
        </pc:spChg>
        <pc:spChg chg="mod">
          <ac:chgData name="Huanwen WANG" userId="b5e6aab9-a7da-4b68-a175-a15a26c2a3f4" providerId="ADAL" clId="{D732F386-2FD0-BB48-B1CC-12C734B7A2B9}" dt="2024-09-11T11:26:00.956" v="248" actId="2711"/>
          <ac:spMkLst>
            <pc:docMk/>
            <pc:sldMk cId="3217623506" sldId="315"/>
            <ac:spMk id="22" creationId="{3497EF0B-6C51-2F35-04E1-7771D7A1215B}"/>
          </ac:spMkLst>
        </pc:spChg>
        <pc:spChg chg="add del mod">
          <ac:chgData name="Huanwen WANG" userId="b5e6aab9-a7da-4b68-a175-a15a26c2a3f4" providerId="ADAL" clId="{D732F386-2FD0-BB48-B1CC-12C734B7A2B9}" dt="2024-09-11T11:24:19.485" v="216"/>
          <ac:spMkLst>
            <pc:docMk/>
            <pc:sldMk cId="3217623506" sldId="315"/>
            <ac:spMk id="23" creationId="{71E834E1-26A0-BFE3-8896-D27BD73038E1}"/>
          </ac:spMkLst>
        </pc:spChg>
        <pc:spChg chg="add del mod">
          <ac:chgData name="Huanwen WANG" userId="b5e6aab9-a7da-4b68-a175-a15a26c2a3f4" providerId="ADAL" clId="{D732F386-2FD0-BB48-B1CC-12C734B7A2B9}" dt="2024-09-11T11:24:19.485" v="216"/>
          <ac:spMkLst>
            <pc:docMk/>
            <pc:sldMk cId="3217623506" sldId="315"/>
            <ac:spMk id="25" creationId="{ED356E90-5977-0530-5E52-9A7C16C86DC0}"/>
          </ac:spMkLst>
        </pc:spChg>
        <pc:spChg chg="add mod">
          <ac:chgData name="Huanwen WANG" userId="b5e6aab9-a7da-4b68-a175-a15a26c2a3f4" providerId="ADAL" clId="{D732F386-2FD0-BB48-B1CC-12C734B7A2B9}" dt="2024-09-11T11:24:22.290" v="217"/>
          <ac:spMkLst>
            <pc:docMk/>
            <pc:sldMk cId="3217623506" sldId="315"/>
            <ac:spMk id="27" creationId="{47BBF828-B7EE-7B50-8C53-997785E610D5}"/>
          </ac:spMkLst>
        </pc:spChg>
        <pc:spChg chg="add mod">
          <ac:chgData name="Huanwen WANG" userId="b5e6aab9-a7da-4b68-a175-a15a26c2a3f4" providerId="ADAL" clId="{D732F386-2FD0-BB48-B1CC-12C734B7A2B9}" dt="2024-09-11T11:24:22.290" v="217"/>
          <ac:spMkLst>
            <pc:docMk/>
            <pc:sldMk cId="3217623506" sldId="315"/>
            <ac:spMk id="29" creationId="{EC8E7C9E-A587-AC97-ABDA-2123DDE287E5}"/>
          </ac:spMkLst>
        </pc:spChg>
        <pc:spChg chg="add mod">
          <ac:chgData name="Huanwen WANG" userId="b5e6aab9-a7da-4b68-a175-a15a26c2a3f4" providerId="ADAL" clId="{D732F386-2FD0-BB48-B1CC-12C734B7A2B9}" dt="2024-09-11T11:24:22.290" v="217"/>
          <ac:spMkLst>
            <pc:docMk/>
            <pc:sldMk cId="3217623506" sldId="315"/>
            <ac:spMk id="30" creationId="{4A6EE34B-166F-4043-472E-1931D946D20C}"/>
          </ac:spMkLst>
        </pc:spChg>
        <pc:spChg chg="add mod">
          <ac:chgData name="Huanwen WANG" userId="b5e6aab9-a7da-4b68-a175-a15a26c2a3f4" providerId="ADAL" clId="{D732F386-2FD0-BB48-B1CC-12C734B7A2B9}" dt="2024-09-11T11:24:22.290" v="217"/>
          <ac:spMkLst>
            <pc:docMk/>
            <pc:sldMk cId="3217623506" sldId="315"/>
            <ac:spMk id="31" creationId="{2C75A171-36BF-DE6F-B584-5D35529CBF92}"/>
          </ac:spMkLst>
        </pc:spChg>
        <pc:spChg chg="add mod">
          <ac:chgData name="Huanwen WANG" userId="b5e6aab9-a7da-4b68-a175-a15a26c2a3f4" providerId="ADAL" clId="{D732F386-2FD0-BB48-B1CC-12C734B7A2B9}" dt="2024-09-11T11:24:22.290" v="217"/>
          <ac:spMkLst>
            <pc:docMk/>
            <pc:sldMk cId="3217623506" sldId="315"/>
            <ac:spMk id="33" creationId="{5D97CA5F-AD41-7E11-7124-4B1BE5D5B0C2}"/>
          </ac:spMkLst>
        </pc:spChg>
        <pc:spChg chg="del">
          <ac:chgData name="Huanwen WANG" userId="b5e6aab9-a7da-4b68-a175-a15a26c2a3f4" providerId="ADAL" clId="{D732F386-2FD0-BB48-B1CC-12C734B7A2B9}" dt="2024-09-11T11:23:44.977" v="209" actId="478"/>
          <ac:spMkLst>
            <pc:docMk/>
            <pc:sldMk cId="3217623506" sldId="315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1T11:23:44.977" v="209" actId="478"/>
          <ac:spMkLst>
            <pc:docMk/>
            <pc:sldMk cId="3217623506" sldId="315"/>
            <ac:spMk id="24581" creationId="{7AABC202-2DBA-30C8-996D-24777313A511}"/>
          </ac:spMkLst>
        </pc:spChg>
        <pc:grpChg chg="del mod">
          <ac:chgData name="Huanwen WANG" userId="b5e6aab9-a7da-4b68-a175-a15a26c2a3f4" providerId="ADAL" clId="{D732F386-2FD0-BB48-B1CC-12C734B7A2B9}" dt="2024-09-11T11:24:59.617" v="221" actId="478"/>
          <ac:grpSpMkLst>
            <pc:docMk/>
            <pc:sldMk cId="3217623506" sldId="315"/>
            <ac:grpSpMk id="19" creationId="{42889F4A-9DDB-BD6D-32BE-A42D03C6C6D6}"/>
          </ac:grpSpMkLst>
        </pc:grpChg>
        <pc:grpChg chg="mod">
          <ac:chgData name="Huanwen WANG" userId="b5e6aab9-a7da-4b68-a175-a15a26c2a3f4" providerId="ADAL" clId="{D732F386-2FD0-BB48-B1CC-12C734B7A2B9}" dt="2024-09-11T11:25:49.208" v="246" actId="1076"/>
          <ac:grpSpMkLst>
            <pc:docMk/>
            <pc:sldMk cId="3217623506" sldId="315"/>
            <ac:grpSpMk id="20" creationId="{CA631831-3B63-D3AF-8211-262F51249B34}"/>
          </ac:grpSpMkLst>
        </pc:grpChg>
        <pc:graphicFrameChg chg="del">
          <ac:chgData name="Huanwen WANG" userId="b5e6aab9-a7da-4b68-a175-a15a26c2a3f4" providerId="ADAL" clId="{D732F386-2FD0-BB48-B1CC-12C734B7A2B9}" dt="2024-09-11T11:23:44.977" v="209" actId="478"/>
          <ac:graphicFrameMkLst>
            <pc:docMk/>
            <pc:sldMk cId="3217623506" sldId="315"/>
            <ac:graphicFrameMk id="8" creationId="{471C4384-F462-7B8D-36EB-27D0B4B04A95}"/>
          </ac:graphicFrameMkLst>
        </pc:graphicFrameChg>
        <pc:graphicFrameChg chg="del">
          <ac:chgData name="Huanwen WANG" userId="b5e6aab9-a7da-4b68-a175-a15a26c2a3f4" providerId="ADAL" clId="{D732F386-2FD0-BB48-B1CC-12C734B7A2B9}" dt="2024-09-11T11:23:44.977" v="209" actId="478"/>
          <ac:graphicFrameMkLst>
            <pc:docMk/>
            <pc:sldMk cId="3217623506" sldId="315"/>
            <ac:graphicFrameMk id="12" creationId="{FB5F2689-60F0-B787-A26D-64D7C750555F}"/>
          </ac:graphicFrameMkLst>
        </pc:graphicFrameChg>
        <pc:graphicFrameChg chg="add del mod">
          <ac:chgData name="Huanwen WANG" userId="b5e6aab9-a7da-4b68-a175-a15a26c2a3f4" providerId="ADAL" clId="{D732F386-2FD0-BB48-B1CC-12C734B7A2B9}" dt="2024-09-11T11:24:19.485" v="216"/>
          <ac:graphicFrameMkLst>
            <pc:docMk/>
            <pc:sldMk cId="3217623506" sldId="315"/>
            <ac:graphicFrameMk id="13" creationId="{6EFC1FC3-D670-DE78-B0AF-29C381C7BE6A}"/>
          </ac:graphicFrameMkLst>
        </pc:graphicFrameChg>
        <pc:graphicFrameChg chg="del">
          <ac:chgData name="Huanwen WANG" userId="b5e6aab9-a7da-4b68-a175-a15a26c2a3f4" providerId="ADAL" clId="{D732F386-2FD0-BB48-B1CC-12C734B7A2B9}" dt="2024-09-11T11:23:44.977" v="209" actId="478"/>
          <ac:graphicFrameMkLst>
            <pc:docMk/>
            <pc:sldMk cId="3217623506" sldId="315"/>
            <ac:graphicFrameMk id="18" creationId="{FC4937A5-9D04-998B-522E-E2824F88BBB7}"/>
          </ac:graphicFrameMkLst>
        </pc:graphicFrameChg>
        <pc:graphicFrameChg chg="add del mod">
          <ac:chgData name="Huanwen WANG" userId="b5e6aab9-a7da-4b68-a175-a15a26c2a3f4" providerId="ADAL" clId="{D732F386-2FD0-BB48-B1CC-12C734B7A2B9}" dt="2024-09-11T11:24:19.485" v="216"/>
          <ac:graphicFrameMkLst>
            <pc:docMk/>
            <pc:sldMk cId="3217623506" sldId="315"/>
            <ac:graphicFrameMk id="24" creationId="{13975992-855B-1538-3714-73F41DA1D324}"/>
          </ac:graphicFrameMkLst>
        </pc:graphicFrameChg>
        <pc:graphicFrameChg chg="add del mod">
          <ac:chgData name="Huanwen WANG" userId="b5e6aab9-a7da-4b68-a175-a15a26c2a3f4" providerId="ADAL" clId="{D732F386-2FD0-BB48-B1CC-12C734B7A2B9}" dt="2024-09-11T11:24:19.485" v="216"/>
          <ac:graphicFrameMkLst>
            <pc:docMk/>
            <pc:sldMk cId="3217623506" sldId="315"/>
            <ac:graphicFrameMk id="26" creationId="{28F4E0BA-C5AE-B2BF-433E-4D1FB5694089}"/>
          </ac:graphicFrameMkLst>
        </pc:graphicFrameChg>
        <pc:graphicFrameChg chg="add mod">
          <ac:chgData name="Huanwen WANG" userId="b5e6aab9-a7da-4b68-a175-a15a26c2a3f4" providerId="ADAL" clId="{D732F386-2FD0-BB48-B1CC-12C734B7A2B9}" dt="2024-09-11T11:24:22.290" v="217"/>
          <ac:graphicFrameMkLst>
            <pc:docMk/>
            <pc:sldMk cId="3217623506" sldId="315"/>
            <ac:graphicFrameMk id="28" creationId="{6838E3C4-71DF-F50C-EF08-06F2A525E7C2}"/>
          </ac:graphicFrameMkLst>
        </pc:graphicFrameChg>
        <pc:graphicFrameChg chg="add mod">
          <ac:chgData name="Huanwen WANG" userId="b5e6aab9-a7da-4b68-a175-a15a26c2a3f4" providerId="ADAL" clId="{D732F386-2FD0-BB48-B1CC-12C734B7A2B9}" dt="2024-09-11T11:24:22.290" v="217"/>
          <ac:graphicFrameMkLst>
            <pc:docMk/>
            <pc:sldMk cId="3217623506" sldId="315"/>
            <ac:graphicFrameMk id="32" creationId="{106CDC03-DD24-93D6-6B07-EE4D6AE7235E}"/>
          </ac:graphicFrameMkLst>
        </pc:graphicFrameChg>
        <pc:graphicFrameChg chg="add mod">
          <ac:chgData name="Huanwen WANG" userId="b5e6aab9-a7da-4b68-a175-a15a26c2a3f4" providerId="ADAL" clId="{D732F386-2FD0-BB48-B1CC-12C734B7A2B9}" dt="2024-09-11T11:24:22.290" v="217"/>
          <ac:graphicFrameMkLst>
            <pc:docMk/>
            <pc:sldMk cId="3217623506" sldId="315"/>
            <ac:graphicFrameMk id="34" creationId="{693BB85D-71D2-8ED9-2A44-F1AA10FCF0A8}"/>
          </ac:graphicFrameMkLst>
        </pc:graphicFrameChg>
        <pc:picChg chg="mod">
          <ac:chgData name="Huanwen WANG" userId="b5e6aab9-a7da-4b68-a175-a15a26c2a3f4" providerId="ADAL" clId="{D732F386-2FD0-BB48-B1CC-12C734B7A2B9}" dt="2024-09-11T11:25:37.461" v="245" actId="1076"/>
          <ac:picMkLst>
            <pc:docMk/>
            <pc:sldMk cId="3217623506" sldId="315"/>
            <ac:picMk id="16" creationId="{C1A41570-D5A1-37C9-5A53-6B50AFCC4E89}"/>
          </ac:picMkLst>
        </pc:picChg>
        <pc:picChg chg="del">
          <ac:chgData name="Huanwen WANG" userId="b5e6aab9-a7da-4b68-a175-a15a26c2a3f4" providerId="ADAL" clId="{D732F386-2FD0-BB48-B1CC-12C734B7A2B9}" dt="2024-09-11T11:24:59.617" v="221" actId="478"/>
          <ac:picMkLst>
            <pc:docMk/>
            <pc:sldMk cId="3217623506" sldId="315"/>
            <ac:picMk id="21" creationId="{83CF764B-41ED-3332-9FBC-94D14A51D8EF}"/>
          </ac:picMkLst>
        </pc:picChg>
      </pc:sldChg>
      <pc:sldChg chg="addSp delSp modSp mod">
        <pc:chgData name="Huanwen WANG" userId="b5e6aab9-a7da-4b68-a175-a15a26c2a3f4" providerId="ADAL" clId="{D732F386-2FD0-BB48-B1CC-12C734B7A2B9}" dt="2024-09-12T00:37:14.954" v="558"/>
        <pc:sldMkLst>
          <pc:docMk/>
          <pc:sldMk cId="1812963383" sldId="316"/>
        </pc:sldMkLst>
        <pc:spChg chg="add mod">
          <ac:chgData name="Huanwen WANG" userId="b5e6aab9-a7da-4b68-a175-a15a26c2a3f4" providerId="ADAL" clId="{D732F386-2FD0-BB48-B1CC-12C734B7A2B9}" dt="2024-09-11T11:26:44.593" v="252"/>
          <ac:spMkLst>
            <pc:docMk/>
            <pc:sldMk cId="1812963383" sldId="316"/>
            <ac:spMk id="2" creationId="{02E1A238-697A-B76F-052F-7CD1B32B1C66}"/>
          </ac:spMkLst>
        </pc:spChg>
        <pc:spChg chg="mod">
          <ac:chgData name="Huanwen WANG" userId="b5e6aab9-a7da-4b68-a175-a15a26c2a3f4" providerId="ADAL" clId="{D732F386-2FD0-BB48-B1CC-12C734B7A2B9}" dt="2024-09-12T00:37:14.954" v="558"/>
          <ac:spMkLst>
            <pc:docMk/>
            <pc:sldMk cId="1812963383" sldId="316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1T11:26:44.102" v="251" actId="478"/>
          <ac:spMkLst>
            <pc:docMk/>
            <pc:sldMk cId="1812963383" sldId="316"/>
            <ac:spMk id="7" creationId="{138AFC76-9924-662C-4741-47A2103D4E09}"/>
          </ac:spMkLst>
        </pc:spChg>
        <pc:spChg chg="add mod">
          <ac:chgData name="Huanwen WANG" userId="b5e6aab9-a7da-4b68-a175-a15a26c2a3f4" providerId="ADAL" clId="{D732F386-2FD0-BB48-B1CC-12C734B7A2B9}" dt="2024-09-11T11:26:44.593" v="252"/>
          <ac:spMkLst>
            <pc:docMk/>
            <pc:sldMk cId="1812963383" sldId="316"/>
            <ac:spMk id="8" creationId="{9BD2B380-F2C5-4CBB-E337-45556D45C872}"/>
          </ac:spMkLst>
        </pc:spChg>
        <pc:spChg chg="add mod">
          <ac:chgData name="Huanwen WANG" userId="b5e6aab9-a7da-4b68-a175-a15a26c2a3f4" providerId="ADAL" clId="{D732F386-2FD0-BB48-B1CC-12C734B7A2B9}" dt="2024-09-11T11:26:44.593" v="252"/>
          <ac:spMkLst>
            <pc:docMk/>
            <pc:sldMk cId="1812963383" sldId="316"/>
            <ac:spMk id="9" creationId="{DB21E3A3-5DCE-21E4-2D73-D0D76BDE618A}"/>
          </ac:spMkLst>
        </pc:spChg>
        <pc:spChg chg="add del mod">
          <ac:chgData name="Huanwen WANG" userId="b5e6aab9-a7da-4b68-a175-a15a26c2a3f4" providerId="ADAL" clId="{D732F386-2FD0-BB48-B1CC-12C734B7A2B9}" dt="2024-09-11T11:28:47.554" v="279"/>
          <ac:spMkLst>
            <pc:docMk/>
            <pc:sldMk cId="1812963383" sldId="316"/>
            <ac:spMk id="10" creationId="{DDE428ED-0D07-27D6-6B49-12A9554BC5DE}"/>
          </ac:spMkLst>
        </pc:spChg>
        <pc:spChg chg="mod">
          <ac:chgData name="Huanwen WANG" userId="b5e6aab9-a7da-4b68-a175-a15a26c2a3f4" providerId="ADAL" clId="{D732F386-2FD0-BB48-B1CC-12C734B7A2B9}" dt="2024-09-11T11:27:26.783" v="263" actId="20577"/>
          <ac:spMkLst>
            <pc:docMk/>
            <pc:sldMk cId="1812963383" sldId="316"/>
            <ac:spMk id="13" creationId="{4C4C6184-76C6-079C-A755-9733C6C2327B}"/>
          </ac:spMkLst>
        </pc:spChg>
        <pc:spChg chg="mod">
          <ac:chgData name="Huanwen WANG" userId="b5e6aab9-a7da-4b68-a175-a15a26c2a3f4" providerId="ADAL" clId="{D732F386-2FD0-BB48-B1CC-12C734B7A2B9}" dt="2024-09-11T11:27:25.265" v="262" actId="1076"/>
          <ac:spMkLst>
            <pc:docMk/>
            <pc:sldMk cId="1812963383" sldId="316"/>
            <ac:spMk id="26" creationId="{AEB38CC0-5CB9-5B46-5DAF-50AA0AD5864B}"/>
          </ac:spMkLst>
        </pc:spChg>
        <pc:spChg chg="del">
          <ac:chgData name="Huanwen WANG" userId="b5e6aab9-a7da-4b68-a175-a15a26c2a3f4" providerId="ADAL" clId="{D732F386-2FD0-BB48-B1CC-12C734B7A2B9}" dt="2024-09-11T11:26:44.102" v="251" actId="478"/>
          <ac:spMkLst>
            <pc:docMk/>
            <pc:sldMk cId="1812963383" sldId="316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1T11:26:44.102" v="251" actId="478"/>
          <ac:spMkLst>
            <pc:docMk/>
            <pc:sldMk cId="1812963383" sldId="316"/>
            <ac:spMk id="24581" creationId="{7AABC202-2DBA-30C8-996D-24777313A511}"/>
          </ac:spMkLst>
        </pc:spChg>
        <pc:grpChg chg="mod">
          <ac:chgData name="Huanwen WANG" userId="b5e6aab9-a7da-4b68-a175-a15a26c2a3f4" providerId="ADAL" clId="{D732F386-2FD0-BB48-B1CC-12C734B7A2B9}" dt="2024-09-11T11:27:25.265" v="262" actId="1076"/>
          <ac:grpSpMkLst>
            <pc:docMk/>
            <pc:sldMk cId="1812963383" sldId="316"/>
            <ac:grpSpMk id="25" creationId="{CA87B076-0498-CEC5-231B-D84D9EDC764D}"/>
          </ac:grpSpMkLst>
        </pc:grpChg>
        <pc:graphicFrameChg chg="mod">
          <ac:chgData name="Huanwen WANG" userId="b5e6aab9-a7da-4b68-a175-a15a26c2a3f4" providerId="ADAL" clId="{D732F386-2FD0-BB48-B1CC-12C734B7A2B9}" dt="2024-09-11T11:27:25.265" v="262" actId="1076"/>
          <ac:graphicFrameMkLst>
            <pc:docMk/>
            <pc:sldMk cId="1812963383" sldId="316"/>
            <ac:graphicFrameMk id="27" creationId="{A4992B89-6530-B7D0-F410-31DE040ECDF3}"/>
          </ac:graphicFrameMkLst>
        </pc:graphicFrameChg>
      </pc:sldChg>
      <pc:sldChg chg="addSp delSp modSp mod modAnim">
        <pc:chgData name="Huanwen WANG" userId="b5e6aab9-a7da-4b68-a175-a15a26c2a3f4" providerId="ADAL" clId="{D732F386-2FD0-BB48-B1CC-12C734B7A2B9}" dt="2024-09-12T00:37:17.982" v="559"/>
        <pc:sldMkLst>
          <pc:docMk/>
          <pc:sldMk cId="3462298613" sldId="317"/>
        </pc:sldMkLst>
        <pc:spChg chg="mod">
          <ac:chgData name="Huanwen WANG" userId="b5e6aab9-a7da-4b68-a175-a15a26c2a3f4" providerId="ADAL" clId="{D732F386-2FD0-BB48-B1CC-12C734B7A2B9}" dt="2024-09-12T00:37:17.982" v="559"/>
          <ac:spMkLst>
            <pc:docMk/>
            <pc:sldMk cId="3462298613" sldId="317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1T11:28:05.920" v="266" actId="478"/>
          <ac:spMkLst>
            <pc:docMk/>
            <pc:sldMk cId="3462298613" sldId="317"/>
            <ac:spMk id="7" creationId="{138AFC76-9924-662C-4741-47A2103D4E09}"/>
          </ac:spMkLst>
        </pc:spChg>
        <pc:spChg chg="add mod">
          <ac:chgData name="Huanwen WANG" userId="b5e6aab9-a7da-4b68-a175-a15a26c2a3f4" providerId="ADAL" clId="{D732F386-2FD0-BB48-B1CC-12C734B7A2B9}" dt="2024-09-11T11:28:06.558" v="267"/>
          <ac:spMkLst>
            <pc:docMk/>
            <pc:sldMk cId="3462298613" sldId="317"/>
            <ac:spMk id="8" creationId="{51CE6D33-A0D1-0A31-F419-17E10AA3331F}"/>
          </ac:spMkLst>
        </pc:spChg>
        <pc:spChg chg="mod">
          <ac:chgData name="Huanwen WANG" userId="b5e6aab9-a7da-4b68-a175-a15a26c2a3f4" providerId="ADAL" clId="{D732F386-2FD0-BB48-B1CC-12C734B7A2B9}" dt="2024-09-11T11:28:33.651" v="274" actId="1076"/>
          <ac:spMkLst>
            <pc:docMk/>
            <pc:sldMk cId="3462298613" sldId="317"/>
            <ac:spMk id="12" creationId="{C3755864-63DF-3D9B-85C8-4A1018606061}"/>
          </ac:spMkLst>
        </pc:spChg>
        <pc:spChg chg="del">
          <ac:chgData name="Huanwen WANG" userId="b5e6aab9-a7da-4b68-a175-a15a26c2a3f4" providerId="ADAL" clId="{D732F386-2FD0-BB48-B1CC-12C734B7A2B9}" dt="2024-09-11T11:28:05.920" v="266" actId="478"/>
          <ac:spMkLst>
            <pc:docMk/>
            <pc:sldMk cId="3462298613" sldId="317"/>
            <ac:spMk id="13" creationId="{4C4C6184-76C6-079C-A755-9733C6C2327B}"/>
          </ac:spMkLst>
        </pc:spChg>
        <pc:spChg chg="mod">
          <ac:chgData name="Huanwen WANG" userId="b5e6aab9-a7da-4b68-a175-a15a26c2a3f4" providerId="ADAL" clId="{D732F386-2FD0-BB48-B1CC-12C734B7A2B9}" dt="2024-09-11T11:29:20.038" v="293" actId="1076"/>
          <ac:spMkLst>
            <pc:docMk/>
            <pc:sldMk cId="3462298613" sldId="317"/>
            <ac:spMk id="16" creationId="{FC1F73FC-091F-1438-4D18-6CF004113612}"/>
          </ac:spMkLst>
        </pc:spChg>
        <pc:spChg chg="mod">
          <ac:chgData name="Huanwen WANG" userId="b5e6aab9-a7da-4b68-a175-a15a26c2a3f4" providerId="ADAL" clId="{D732F386-2FD0-BB48-B1CC-12C734B7A2B9}" dt="2024-09-11T11:29:17.404" v="292" actId="1076"/>
          <ac:spMkLst>
            <pc:docMk/>
            <pc:sldMk cId="3462298613" sldId="317"/>
            <ac:spMk id="18" creationId="{B68BFADB-B87D-3C37-5090-1F5E74DB5C37}"/>
          </ac:spMkLst>
        </pc:spChg>
        <pc:spChg chg="add mod">
          <ac:chgData name="Huanwen WANG" userId="b5e6aab9-a7da-4b68-a175-a15a26c2a3f4" providerId="ADAL" clId="{D732F386-2FD0-BB48-B1CC-12C734B7A2B9}" dt="2024-09-11T11:28:06.558" v="267"/>
          <ac:spMkLst>
            <pc:docMk/>
            <pc:sldMk cId="3462298613" sldId="317"/>
            <ac:spMk id="20" creationId="{65728987-93DB-451B-C4F8-633610C5816B}"/>
          </ac:spMkLst>
        </pc:spChg>
        <pc:spChg chg="add mod">
          <ac:chgData name="Huanwen WANG" userId="b5e6aab9-a7da-4b68-a175-a15a26c2a3f4" providerId="ADAL" clId="{D732F386-2FD0-BB48-B1CC-12C734B7A2B9}" dt="2024-09-11T11:28:06.558" v="267"/>
          <ac:spMkLst>
            <pc:docMk/>
            <pc:sldMk cId="3462298613" sldId="317"/>
            <ac:spMk id="21" creationId="{6A6FBC98-6698-A567-EF7A-61E29877A933}"/>
          </ac:spMkLst>
        </pc:spChg>
        <pc:spChg chg="add mod">
          <ac:chgData name="Huanwen WANG" userId="b5e6aab9-a7da-4b68-a175-a15a26c2a3f4" providerId="ADAL" clId="{D732F386-2FD0-BB48-B1CC-12C734B7A2B9}" dt="2024-09-11T11:28:06.558" v="267"/>
          <ac:spMkLst>
            <pc:docMk/>
            <pc:sldMk cId="3462298613" sldId="317"/>
            <ac:spMk id="22" creationId="{E7CE9F8F-251E-843B-DA5F-95AAB1813927}"/>
          </ac:spMkLst>
        </pc:spChg>
        <pc:spChg chg="mod">
          <ac:chgData name="Huanwen WANG" userId="b5e6aab9-a7da-4b68-a175-a15a26c2a3f4" providerId="ADAL" clId="{D732F386-2FD0-BB48-B1CC-12C734B7A2B9}" dt="2024-09-11T11:29:13.688" v="291" actId="1076"/>
          <ac:spMkLst>
            <pc:docMk/>
            <pc:sldMk cId="3462298613" sldId="317"/>
            <ac:spMk id="26" creationId="{AB1F7915-BE33-22AD-1E01-5C2477463E28}"/>
          </ac:spMkLst>
        </pc:spChg>
        <pc:spChg chg="del">
          <ac:chgData name="Huanwen WANG" userId="b5e6aab9-a7da-4b68-a175-a15a26c2a3f4" providerId="ADAL" clId="{D732F386-2FD0-BB48-B1CC-12C734B7A2B9}" dt="2024-09-11T11:28:05.920" v="266" actId="478"/>
          <ac:spMkLst>
            <pc:docMk/>
            <pc:sldMk cId="3462298613" sldId="317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1T11:28:05.920" v="266" actId="478"/>
          <ac:spMkLst>
            <pc:docMk/>
            <pc:sldMk cId="3462298613" sldId="317"/>
            <ac:spMk id="24581" creationId="{7AABC202-2DBA-30C8-996D-24777313A511}"/>
          </ac:spMkLst>
        </pc:spChg>
        <pc:grpChg chg="add del mod">
          <ac:chgData name="Huanwen WANG" userId="b5e6aab9-a7da-4b68-a175-a15a26c2a3f4" providerId="ADAL" clId="{D732F386-2FD0-BB48-B1CC-12C734B7A2B9}" dt="2024-09-11T11:28:35.474" v="275" actId="478"/>
          <ac:grpSpMkLst>
            <pc:docMk/>
            <pc:sldMk cId="3462298613" sldId="317"/>
            <ac:grpSpMk id="10" creationId="{9356D0B4-AEFE-3282-5722-D9693D049872}"/>
          </ac:grpSpMkLst>
        </pc:grpChg>
        <pc:grpChg chg="del">
          <ac:chgData name="Huanwen WANG" userId="b5e6aab9-a7da-4b68-a175-a15a26c2a3f4" providerId="ADAL" clId="{D732F386-2FD0-BB48-B1CC-12C734B7A2B9}" dt="2024-09-11T11:28:05.920" v="266" actId="478"/>
          <ac:grpSpMkLst>
            <pc:docMk/>
            <pc:sldMk cId="3462298613" sldId="317"/>
            <ac:grpSpMk id="15" creationId="{8FF31521-58A4-4C3C-ED5F-E2A523F6AA8A}"/>
          </ac:grpSpMkLst>
        </pc:grpChg>
        <pc:grpChg chg="mod">
          <ac:chgData name="Huanwen WANG" userId="b5e6aab9-a7da-4b68-a175-a15a26c2a3f4" providerId="ADAL" clId="{D732F386-2FD0-BB48-B1CC-12C734B7A2B9}" dt="2024-09-11T11:29:17.404" v="292" actId="1076"/>
          <ac:grpSpMkLst>
            <pc:docMk/>
            <pc:sldMk cId="3462298613" sldId="317"/>
            <ac:grpSpMk id="17" creationId="{5CC11300-813B-9A53-502A-12D9F57C8938}"/>
          </ac:grpSpMkLst>
        </pc:grpChg>
        <pc:grpChg chg="add mod">
          <ac:chgData name="Huanwen WANG" userId="b5e6aab9-a7da-4b68-a175-a15a26c2a3f4" providerId="ADAL" clId="{D732F386-2FD0-BB48-B1CC-12C734B7A2B9}" dt="2024-09-11T11:29:13.688" v="291" actId="1076"/>
          <ac:grpSpMkLst>
            <pc:docMk/>
            <pc:sldMk cId="3462298613" sldId="317"/>
            <ac:grpSpMk id="25" creationId="{50E83B87-3437-F09C-E9A0-0BB044B214DC}"/>
          </ac:grpSpMkLst>
        </pc:grpChg>
        <pc:graphicFrameChg chg="mod">
          <ac:chgData name="Huanwen WANG" userId="b5e6aab9-a7da-4b68-a175-a15a26c2a3f4" providerId="ADAL" clId="{D732F386-2FD0-BB48-B1CC-12C734B7A2B9}" dt="2024-09-11T11:29:21.867" v="294" actId="1076"/>
          <ac:graphicFrameMkLst>
            <pc:docMk/>
            <pc:sldMk cId="3462298613" sldId="317"/>
            <ac:graphicFrameMk id="11" creationId="{05A8667C-1F01-2D85-4028-97284E9E2A81}"/>
          </ac:graphicFrameMkLst>
        </pc:graphicFrameChg>
        <pc:graphicFrameChg chg="mod">
          <ac:chgData name="Huanwen WANG" userId="b5e6aab9-a7da-4b68-a175-a15a26c2a3f4" providerId="ADAL" clId="{D732F386-2FD0-BB48-B1CC-12C734B7A2B9}" dt="2024-09-11T11:28:33.651" v="274" actId="1076"/>
          <ac:graphicFrameMkLst>
            <pc:docMk/>
            <pc:sldMk cId="3462298613" sldId="317"/>
            <ac:graphicFrameMk id="14" creationId="{448033C8-4925-C070-E08E-7689811022E5}"/>
          </ac:graphicFrameMkLst>
        </pc:graphicFrameChg>
        <pc:graphicFrameChg chg="mod">
          <ac:chgData name="Huanwen WANG" userId="b5e6aab9-a7da-4b68-a175-a15a26c2a3f4" providerId="ADAL" clId="{D732F386-2FD0-BB48-B1CC-12C734B7A2B9}" dt="2024-09-11T11:29:17.404" v="292" actId="1076"/>
          <ac:graphicFrameMkLst>
            <pc:docMk/>
            <pc:sldMk cId="3462298613" sldId="317"/>
            <ac:graphicFrameMk id="19" creationId="{F875EADF-1D90-DA1B-A654-BA44AC949FE0}"/>
          </ac:graphicFrameMkLst>
        </pc:graphicFrameChg>
        <pc:graphicFrameChg chg="mod">
          <ac:chgData name="Huanwen WANG" userId="b5e6aab9-a7da-4b68-a175-a15a26c2a3f4" providerId="ADAL" clId="{D732F386-2FD0-BB48-B1CC-12C734B7A2B9}" dt="2024-09-11T11:29:13.688" v="291" actId="1076"/>
          <ac:graphicFrameMkLst>
            <pc:docMk/>
            <pc:sldMk cId="3462298613" sldId="317"/>
            <ac:graphicFrameMk id="27" creationId="{79D751E6-6EEF-7613-BB7E-0C6BF6D23075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2T00:37:23.468" v="561"/>
        <pc:sldMkLst>
          <pc:docMk/>
          <pc:sldMk cId="1941036598" sldId="318"/>
        </pc:sldMkLst>
        <pc:spChg chg="add mod">
          <ac:chgData name="Huanwen WANG" userId="b5e6aab9-a7da-4b68-a175-a15a26c2a3f4" providerId="ADAL" clId="{D732F386-2FD0-BB48-B1CC-12C734B7A2B9}" dt="2024-09-12T00:16:34.682" v="319"/>
          <ac:spMkLst>
            <pc:docMk/>
            <pc:sldMk cId="1941036598" sldId="318"/>
            <ac:spMk id="2" creationId="{A15C405A-D67A-22FF-D9CF-A7382413DDB0}"/>
          </ac:spMkLst>
        </pc:spChg>
        <pc:spChg chg="mod">
          <ac:chgData name="Huanwen WANG" userId="b5e6aab9-a7da-4b68-a175-a15a26c2a3f4" providerId="ADAL" clId="{D732F386-2FD0-BB48-B1CC-12C734B7A2B9}" dt="2024-09-12T00:37:23.468" v="561"/>
          <ac:spMkLst>
            <pc:docMk/>
            <pc:sldMk cId="1941036598" sldId="318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16:26.185" v="317" actId="478"/>
          <ac:spMkLst>
            <pc:docMk/>
            <pc:sldMk cId="1941036598" sldId="318"/>
            <ac:spMk id="7" creationId="{138AFC76-9924-662C-4741-47A2103D4E09}"/>
          </ac:spMkLst>
        </pc:spChg>
        <pc:spChg chg="mod">
          <ac:chgData name="Huanwen WANG" userId="b5e6aab9-a7da-4b68-a175-a15a26c2a3f4" providerId="ADAL" clId="{D732F386-2FD0-BB48-B1CC-12C734B7A2B9}" dt="2024-09-12T00:16:45.833" v="322" actId="20577"/>
          <ac:spMkLst>
            <pc:docMk/>
            <pc:sldMk cId="1941036598" sldId="318"/>
            <ac:spMk id="8" creationId="{28CD4368-747B-47E7-A12E-3ECA3B4BB289}"/>
          </ac:spMkLst>
        </pc:spChg>
        <pc:spChg chg="add mod">
          <ac:chgData name="Huanwen WANG" userId="b5e6aab9-a7da-4b68-a175-a15a26c2a3f4" providerId="ADAL" clId="{D732F386-2FD0-BB48-B1CC-12C734B7A2B9}" dt="2024-09-12T00:16:34.682" v="319"/>
          <ac:spMkLst>
            <pc:docMk/>
            <pc:sldMk cId="1941036598" sldId="318"/>
            <ac:spMk id="9" creationId="{3AAEA221-BABC-1C68-D52F-5F6D7E105C3D}"/>
          </ac:spMkLst>
        </pc:spChg>
        <pc:spChg chg="mod">
          <ac:chgData name="Huanwen WANG" userId="b5e6aab9-a7da-4b68-a175-a15a26c2a3f4" providerId="ADAL" clId="{D732F386-2FD0-BB48-B1CC-12C734B7A2B9}" dt="2024-09-12T00:20:36.420" v="368" actId="207"/>
          <ac:spMkLst>
            <pc:docMk/>
            <pc:sldMk cId="1941036598" sldId="318"/>
            <ac:spMk id="10" creationId="{DA970CDB-9935-7C96-A0FE-E7E8DB6BCDC8}"/>
          </ac:spMkLst>
        </pc:spChg>
        <pc:spChg chg="add mod">
          <ac:chgData name="Huanwen WANG" userId="b5e6aab9-a7da-4b68-a175-a15a26c2a3f4" providerId="ADAL" clId="{D732F386-2FD0-BB48-B1CC-12C734B7A2B9}" dt="2024-09-12T00:16:34.682" v="319"/>
          <ac:spMkLst>
            <pc:docMk/>
            <pc:sldMk cId="1941036598" sldId="318"/>
            <ac:spMk id="11" creationId="{04C59F87-2CC4-446E-7D2F-7C24CF007D42}"/>
          </ac:spMkLst>
        </pc:spChg>
        <pc:spChg chg="mod">
          <ac:chgData name="Huanwen WANG" userId="b5e6aab9-a7da-4b68-a175-a15a26c2a3f4" providerId="ADAL" clId="{D732F386-2FD0-BB48-B1CC-12C734B7A2B9}" dt="2024-09-12T00:17:20.107" v="332" actId="113"/>
          <ac:spMkLst>
            <pc:docMk/>
            <pc:sldMk cId="1941036598" sldId="318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16:26.185" v="317" actId="478"/>
          <ac:spMkLst>
            <pc:docMk/>
            <pc:sldMk cId="1941036598" sldId="318"/>
            <ac:spMk id="13" creationId="{4C4C6184-76C6-079C-A755-9733C6C2327B}"/>
          </ac:spMkLst>
        </pc:spChg>
        <pc:spChg chg="mod">
          <ac:chgData name="Huanwen WANG" userId="b5e6aab9-a7da-4b68-a175-a15a26c2a3f4" providerId="ADAL" clId="{D732F386-2FD0-BB48-B1CC-12C734B7A2B9}" dt="2024-09-12T00:21:47.201" v="375" actId="207"/>
          <ac:spMkLst>
            <pc:docMk/>
            <pc:sldMk cId="1941036598" sldId="318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16:34.682" v="319"/>
          <ac:spMkLst>
            <pc:docMk/>
            <pc:sldMk cId="1941036598" sldId="318"/>
            <ac:spMk id="15" creationId="{29C6F6B7-9370-50A4-A598-35F4C722A9C6}"/>
          </ac:spMkLst>
        </pc:spChg>
        <pc:spChg chg="mod">
          <ac:chgData name="Huanwen WANG" userId="b5e6aab9-a7da-4b68-a175-a15a26c2a3f4" providerId="ADAL" clId="{D732F386-2FD0-BB48-B1CC-12C734B7A2B9}" dt="2024-09-12T00:21:51.344" v="376" actId="207"/>
          <ac:spMkLst>
            <pc:docMk/>
            <pc:sldMk cId="1941036598" sldId="318"/>
            <ac:spMk id="20" creationId="{6FDD05BE-4E21-B662-0C10-D57D6B01EF20}"/>
          </ac:spMkLst>
        </pc:spChg>
        <pc:spChg chg="mod">
          <ac:chgData name="Huanwen WANG" userId="b5e6aab9-a7da-4b68-a175-a15a26c2a3f4" providerId="ADAL" clId="{D732F386-2FD0-BB48-B1CC-12C734B7A2B9}" dt="2024-09-12T00:16:48.840" v="323" actId="1076"/>
          <ac:spMkLst>
            <pc:docMk/>
            <pc:sldMk cId="1941036598" sldId="318"/>
            <ac:spMk id="21" creationId="{8DBA3FD2-1BC2-C679-9DB6-9F1D910F5F78}"/>
          </ac:spMkLst>
        </pc:spChg>
        <pc:spChg chg="del">
          <ac:chgData name="Huanwen WANG" userId="b5e6aab9-a7da-4b68-a175-a15a26c2a3f4" providerId="ADAL" clId="{D732F386-2FD0-BB48-B1CC-12C734B7A2B9}" dt="2024-09-12T00:16:26.185" v="317" actId="478"/>
          <ac:spMkLst>
            <pc:docMk/>
            <pc:sldMk cId="1941036598" sldId="318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16:26.185" v="317" actId="478"/>
          <ac:spMkLst>
            <pc:docMk/>
            <pc:sldMk cId="1941036598" sldId="318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18:03.615" v="338" actId="1076"/>
          <ac:graphicFrameMkLst>
            <pc:docMk/>
            <pc:sldMk cId="1941036598" sldId="318"/>
            <ac:graphicFrameMk id="26" creationId="{C10CB465-955E-2433-77B6-CA19BEEF1C2C}"/>
          </ac:graphicFrameMkLst>
        </pc:graphicFrameChg>
      </pc:sldChg>
      <pc:sldChg chg="addSp delSp modSp mod modAnim">
        <pc:chgData name="Huanwen WANG" userId="b5e6aab9-a7da-4b68-a175-a15a26c2a3f4" providerId="ADAL" clId="{D732F386-2FD0-BB48-B1CC-12C734B7A2B9}" dt="2024-09-12T00:37:20.798" v="560"/>
        <pc:sldMkLst>
          <pc:docMk/>
          <pc:sldMk cId="3325450330" sldId="319"/>
        </pc:sldMkLst>
        <pc:spChg chg="mod">
          <ac:chgData name="Huanwen WANG" userId="b5e6aab9-a7da-4b68-a175-a15a26c2a3f4" providerId="ADAL" clId="{D732F386-2FD0-BB48-B1CC-12C734B7A2B9}" dt="2024-09-12T00:37:20.798" v="560"/>
          <ac:spMkLst>
            <pc:docMk/>
            <pc:sldMk cId="3325450330" sldId="319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1T11:29:55.525" v="297" actId="478"/>
          <ac:spMkLst>
            <pc:docMk/>
            <pc:sldMk cId="3325450330" sldId="319"/>
            <ac:spMk id="7" creationId="{138AFC76-9924-662C-4741-47A2103D4E09}"/>
          </ac:spMkLst>
        </pc:spChg>
        <pc:spChg chg="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9" creationId="{C9EBE3F6-A5B4-E18A-0659-B73E5A984905}"/>
          </ac:spMkLst>
        </pc:spChg>
        <pc:spChg chg="del">
          <ac:chgData name="Huanwen WANG" userId="b5e6aab9-a7da-4b68-a175-a15a26c2a3f4" providerId="ADAL" clId="{D732F386-2FD0-BB48-B1CC-12C734B7A2B9}" dt="2024-09-11T11:29:55.525" v="297" actId="478"/>
          <ac:spMkLst>
            <pc:docMk/>
            <pc:sldMk cId="3325450330" sldId="319"/>
            <ac:spMk id="13" creationId="{4C4C6184-76C6-079C-A755-9733C6C2327B}"/>
          </ac:spMkLst>
        </pc:spChg>
        <pc:spChg chg="mod">
          <ac:chgData name="Huanwen WANG" userId="b5e6aab9-a7da-4b68-a175-a15a26c2a3f4" providerId="ADAL" clId="{D732F386-2FD0-BB48-B1CC-12C734B7A2B9}" dt="2024-09-11T11:30:24.763" v="304" actId="113"/>
          <ac:spMkLst>
            <pc:docMk/>
            <pc:sldMk cId="3325450330" sldId="319"/>
            <ac:spMk id="14" creationId="{BAEE885F-E2D0-DAB0-889B-32230C670131}"/>
          </ac:spMkLst>
        </pc:spChg>
        <pc:spChg chg="add 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16" creationId="{FEB9A7C6-B66D-8121-2160-8C5AC462D5A3}"/>
          </ac:spMkLst>
        </pc:spChg>
        <pc:spChg chg="mod">
          <ac:chgData name="Huanwen WANG" userId="b5e6aab9-a7da-4b68-a175-a15a26c2a3f4" providerId="ADAL" clId="{D732F386-2FD0-BB48-B1CC-12C734B7A2B9}" dt="2024-09-12T00:10:25.909" v="314" actId="2711"/>
          <ac:spMkLst>
            <pc:docMk/>
            <pc:sldMk cId="3325450330" sldId="319"/>
            <ac:spMk id="20" creationId="{4033ED5D-8182-F47C-FF5A-F20D166BC849}"/>
          </ac:spMkLst>
        </pc:spChg>
        <pc:spChg chg="mod">
          <ac:chgData name="Huanwen WANG" userId="b5e6aab9-a7da-4b68-a175-a15a26c2a3f4" providerId="ADAL" clId="{D732F386-2FD0-BB48-B1CC-12C734B7A2B9}" dt="2024-09-12T00:10:41.587" v="316" actId="20577"/>
          <ac:spMkLst>
            <pc:docMk/>
            <pc:sldMk cId="3325450330" sldId="319"/>
            <ac:spMk id="22" creationId="{61FD99D1-075C-805C-8E8E-15E7F4B82D1B}"/>
          </ac:spMkLst>
        </pc:spChg>
        <pc:spChg chg="add 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26" creationId="{5EF0089F-955E-71D6-D492-649ABB3BA3A3}"/>
          </ac:spMkLst>
        </pc:spChg>
        <pc:spChg chg="add 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27" creationId="{08C45489-A127-8210-713D-10C4DCEA0028}"/>
          </ac:spMkLst>
        </pc:spChg>
        <pc:spChg chg="add 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28" creationId="{BDAEA08C-7539-4C77-A1E5-016C72B7A689}"/>
          </ac:spMkLst>
        </pc:spChg>
        <pc:spChg chg="mod">
          <ac:chgData name="Huanwen WANG" userId="b5e6aab9-a7da-4b68-a175-a15a26c2a3f4" providerId="ADAL" clId="{D732F386-2FD0-BB48-B1CC-12C734B7A2B9}" dt="2024-09-11T11:30:01.705" v="298"/>
          <ac:spMkLst>
            <pc:docMk/>
            <pc:sldMk cId="3325450330" sldId="319"/>
            <ac:spMk id="30" creationId="{11DDA0E2-78FA-E716-1703-72C7B7505ABC}"/>
          </ac:spMkLst>
        </pc:spChg>
        <pc:spChg chg="del">
          <ac:chgData name="Huanwen WANG" userId="b5e6aab9-a7da-4b68-a175-a15a26c2a3f4" providerId="ADAL" clId="{D732F386-2FD0-BB48-B1CC-12C734B7A2B9}" dt="2024-09-11T11:29:55.525" v="297" actId="478"/>
          <ac:spMkLst>
            <pc:docMk/>
            <pc:sldMk cId="3325450330" sldId="319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1T11:29:55.525" v="297" actId="478"/>
          <ac:spMkLst>
            <pc:docMk/>
            <pc:sldMk cId="3325450330" sldId="319"/>
            <ac:spMk id="24581" creationId="{7AABC202-2DBA-30C8-996D-24777313A511}"/>
          </ac:spMkLst>
        </pc:spChg>
        <pc:grpChg chg="add mod">
          <ac:chgData name="Huanwen WANG" userId="b5e6aab9-a7da-4b68-a175-a15a26c2a3f4" providerId="ADAL" clId="{D732F386-2FD0-BB48-B1CC-12C734B7A2B9}" dt="2024-09-11T11:30:01.705" v="298"/>
          <ac:grpSpMkLst>
            <pc:docMk/>
            <pc:sldMk cId="3325450330" sldId="319"/>
            <ac:grpSpMk id="2" creationId="{2A0D7B82-7A7E-9F59-29C6-595753309BA4}"/>
          </ac:grpSpMkLst>
        </pc:grpChg>
        <pc:grpChg chg="mod">
          <ac:chgData name="Huanwen WANG" userId="b5e6aab9-a7da-4b68-a175-a15a26c2a3f4" providerId="ADAL" clId="{D732F386-2FD0-BB48-B1CC-12C734B7A2B9}" dt="2024-09-11T11:30:16.403" v="301" actId="1076"/>
          <ac:grpSpMkLst>
            <pc:docMk/>
            <pc:sldMk cId="3325450330" sldId="319"/>
            <ac:grpSpMk id="10" creationId="{F7DB6BC2-195A-A12D-24CD-42572EC76CA7}"/>
          </ac:grpSpMkLst>
        </pc:grpChg>
        <pc:grpChg chg="del">
          <ac:chgData name="Huanwen WANG" userId="b5e6aab9-a7da-4b68-a175-a15a26c2a3f4" providerId="ADAL" clId="{D732F386-2FD0-BB48-B1CC-12C734B7A2B9}" dt="2024-09-11T11:29:52.465" v="296" actId="478"/>
          <ac:grpSpMkLst>
            <pc:docMk/>
            <pc:sldMk cId="3325450330" sldId="319"/>
            <ac:grpSpMk id="15" creationId="{8FF31521-58A4-4C3C-ED5F-E2A523F6AA8A}"/>
          </ac:grpSpMkLst>
        </pc:grpChg>
        <pc:grpChg chg="del">
          <ac:chgData name="Huanwen WANG" userId="b5e6aab9-a7da-4b68-a175-a15a26c2a3f4" providerId="ADAL" clId="{D732F386-2FD0-BB48-B1CC-12C734B7A2B9}" dt="2024-09-11T11:29:50.225" v="295" actId="478"/>
          <ac:grpSpMkLst>
            <pc:docMk/>
            <pc:sldMk cId="3325450330" sldId="319"/>
            <ac:grpSpMk id="17" creationId="{5CC11300-813B-9A53-502A-12D9F57C8938}"/>
          </ac:grpSpMkLst>
        </pc:grpChg>
        <pc:grpChg chg="add mod">
          <ac:chgData name="Huanwen WANG" userId="b5e6aab9-a7da-4b68-a175-a15a26c2a3f4" providerId="ADAL" clId="{D732F386-2FD0-BB48-B1CC-12C734B7A2B9}" dt="2024-09-11T11:30:01.705" v="298"/>
          <ac:grpSpMkLst>
            <pc:docMk/>
            <pc:sldMk cId="3325450330" sldId="319"/>
            <ac:grpSpMk id="29" creationId="{115C62AE-E0AA-68C8-E964-A4691AC40BE1}"/>
          </ac:grpSpMkLst>
        </pc:grpChg>
        <pc:graphicFrameChg chg="mod">
          <ac:chgData name="Huanwen WANG" userId="b5e6aab9-a7da-4b68-a175-a15a26c2a3f4" providerId="ADAL" clId="{D732F386-2FD0-BB48-B1CC-12C734B7A2B9}" dt="2024-09-11T11:30:01.705" v="298"/>
          <ac:graphicFrameMkLst>
            <pc:docMk/>
            <pc:sldMk cId="3325450330" sldId="319"/>
            <ac:graphicFrameMk id="11" creationId="{E9C40AAC-D5F0-88F4-FB98-30A78F7DD614}"/>
          </ac:graphicFrameMkLst>
        </pc:graphicFrameChg>
        <pc:graphicFrameChg chg="mod">
          <ac:chgData name="Huanwen WANG" userId="b5e6aab9-a7da-4b68-a175-a15a26c2a3f4" providerId="ADAL" clId="{D732F386-2FD0-BB48-B1CC-12C734B7A2B9}" dt="2024-09-11T11:30:18.122" v="302" actId="1076"/>
          <ac:graphicFrameMkLst>
            <pc:docMk/>
            <pc:sldMk cId="3325450330" sldId="319"/>
            <ac:graphicFrameMk id="12" creationId="{FE3E4C93-8D0D-F566-2D4D-EB656B0829BF}"/>
          </ac:graphicFrameMkLst>
        </pc:graphicFrameChg>
        <pc:graphicFrameChg chg="mod">
          <ac:chgData name="Huanwen WANG" userId="b5e6aab9-a7da-4b68-a175-a15a26c2a3f4" providerId="ADAL" clId="{D732F386-2FD0-BB48-B1CC-12C734B7A2B9}" dt="2024-09-11T11:30:01.705" v="298"/>
          <ac:graphicFrameMkLst>
            <pc:docMk/>
            <pc:sldMk cId="3325450330" sldId="319"/>
            <ac:graphicFrameMk id="31" creationId="{13DBD091-A050-076D-6349-A8C7FAE69F29}"/>
          </ac:graphicFrameMkLst>
        </pc:graphicFrameChg>
      </pc:sldChg>
      <pc:sldChg chg="addSp delSp modSp mod modAnim">
        <pc:chgData name="Huanwen WANG" userId="b5e6aab9-a7da-4b68-a175-a15a26c2a3f4" providerId="ADAL" clId="{D732F386-2FD0-BB48-B1CC-12C734B7A2B9}" dt="2024-09-12T00:37:26.007" v="562"/>
        <pc:sldMkLst>
          <pc:docMk/>
          <pc:sldMk cId="736147969" sldId="320"/>
        </pc:sldMkLst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" creationId="{CDE4E64C-5010-4AD1-C8D8-E5F5C5E63B32}"/>
          </ac:spMkLst>
        </pc:spChg>
        <pc:spChg chg="mod">
          <ac:chgData name="Huanwen WANG" userId="b5e6aab9-a7da-4b68-a175-a15a26c2a3f4" providerId="ADAL" clId="{D732F386-2FD0-BB48-B1CC-12C734B7A2B9}" dt="2024-09-12T00:37:26.007" v="562"/>
          <ac:spMkLst>
            <pc:docMk/>
            <pc:sldMk cId="736147969" sldId="320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8" creationId="{28CD4368-747B-47E7-A12E-3ECA3B4BB289}"/>
          </ac:spMkLst>
        </pc:spChg>
        <pc:spChg chg="add mod">
          <ac:chgData name="Huanwen WANG" userId="b5e6aab9-a7da-4b68-a175-a15a26c2a3f4" providerId="ADAL" clId="{D732F386-2FD0-BB48-B1CC-12C734B7A2B9}" dt="2024-09-12T00:20:31.780" v="367" actId="207"/>
          <ac:spMkLst>
            <pc:docMk/>
            <pc:sldMk cId="736147969" sldId="320"/>
            <ac:spMk id="9" creationId="{74579225-73DE-3558-1E7B-A557724DB2B3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10" creationId="{DA970CDB-9935-7C96-A0FE-E7E8DB6BCDC8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17" creationId="{E7165DCA-3925-37F3-DEF0-5A3571F84C24}"/>
          </ac:spMkLst>
        </pc:spChg>
        <pc:spChg chg="mod">
          <ac:chgData name="Huanwen WANG" userId="b5e6aab9-a7da-4b68-a175-a15a26c2a3f4" providerId="ADAL" clId="{D732F386-2FD0-BB48-B1CC-12C734B7A2B9}" dt="2024-09-12T00:18:43.739" v="350" actId="255"/>
          <ac:spMkLst>
            <pc:docMk/>
            <pc:sldMk cId="736147969" sldId="320"/>
            <ac:spMk id="18" creationId="{8DA4CB69-163C-16AC-662A-9DB9C077900E}"/>
          </ac:spMkLst>
        </pc:spChg>
        <pc:spChg chg="add mod">
          <ac:chgData name="Huanwen WANG" userId="b5e6aab9-a7da-4b68-a175-a15a26c2a3f4" providerId="ADAL" clId="{D732F386-2FD0-BB48-B1CC-12C734B7A2B9}" dt="2024-09-12T00:22:01.188" v="378" actId="207"/>
          <ac:spMkLst>
            <pc:docMk/>
            <pc:sldMk cId="736147969" sldId="320"/>
            <ac:spMk id="19" creationId="{860D402D-2DDD-6003-B0C6-1F043013E111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1:56.509" v="377" actId="207"/>
          <ac:spMkLst>
            <pc:docMk/>
            <pc:sldMk cId="736147969" sldId="320"/>
            <ac:spMk id="22" creationId="{45F180B3-F667-B5D3-9326-B5EC7FABB90D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3" creationId="{8AE3E7A9-5AC3-A52B-80D1-91A7B9D8D9AD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4" creationId="{A9AFA361-22DF-4F23-3E16-098A866395A4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5" creationId="{46DA7B1F-E144-4151-B1EB-E71FD22E4F7F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6" creationId="{0674E303-3B88-AC2D-26F0-A20480171AB4}"/>
          </ac:spMkLst>
        </pc:spChg>
        <pc:spChg chg="add mod">
          <ac:chgData name="Huanwen WANG" userId="b5e6aab9-a7da-4b68-a175-a15a26c2a3f4" providerId="ADAL" clId="{D732F386-2FD0-BB48-B1CC-12C734B7A2B9}" dt="2024-09-12T00:18:25.268" v="340"/>
          <ac:spMkLst>
            <pc:docMk/>
            <pc:sldMk cId="736147969" sldId="320"/>
            <ac:spMk id="27" creationId="{6AE7C601-2B29-5862-ABED-967858EEEE15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18:24.390" v="339" actId="478"/>
          <ac:spMkLst>
            <pc:docMk/>
            <pc:sldMk cId="736147969" sldId="320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18:45.773" v="351" actId="1076"/>
          <ac:graphicFrameMkLst>
            <pc:docMk/>
            <pc:sldMk cId="736147969" sldId="320"/>
            <ac:graphicFrameMk id="16" creationId="{A62C0737-6B6C-ACA4-2B4B-8C9C60820C5F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2T00:37:28.770" v="563"/>
        <pc:sldMkLst>
          <pc:docMk/>
          <pc:sldMk cId="1436053957" sldId="321"/>
        </pc:sldMkLst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" creationId="{250FDFB2-1B67-3D38-E81A-E9A70AEF1C2D}"/>
          </ac:spMkLst>
        </pc:spChg>
        <pc:spChg chg="mod">
          <ac:chgData name="Huanwen WANG" userId="b5e6aab9-a7da-4b68-a175-a15a26c2a3f4" providerId="ADAL" clId="{D732F386-2FD0-BB48-B1CC-12C734B7A2B9}" dt="2024-09-12T00:37:28.770" v="563"/>
          <ac:spMkLst>
            <pc:docMk/>
            <pc:sldMk cId="1436053957" sldId="321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20:03.141" v="358" actId="478"/>
          <ac:spMkLst>
            <pc:docMk/>
            <pc:sldMk cId="1436053957" sldId="321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19:57.064" v="353" actId="478"/>
          <ac:spMkLst>
            <pc:docMk/>
            <pc:sldMk cId="1436053957" sldId="321"/>
            <ac:spMk id="8" creationId="{28CD4368-747B-47E7-A12E-3ECA3B4BB289}"/>
          </ac:spMkLst>
        </pc:spChg>
        <pc:spChg chg="del">
          <ac:chgData name="Huanwen WANG" userId="b5e6aab9-a7da-4b68-a175-a15a26c2a3f4" providerId="ADAL" clId="{D732F386-2FD0-BB48-B1CC-12C734B7A2B9}" dt="2024-09-12T00:19:57.064" v="353" actId="478"/>
          <ac:spMkLst>
            <pc:docMk/>
            <pc:sldMk cId="1436053957" sldId="321"/>
            <ac:spMk id="10" creationId="{DA970CDB-9935-7C96-A0FE-E7E8DB6BCDC8}"/>
          </ac:spMkLst>
        </pc:spChg>
        <pc:spChg chg="add mod">
          <ac:chgData name="Huanwen WANG" userId="b5e6aab9-a7da-4b68-a175-a15a26c2a3f4" providerId="ADAL" clId="{D732F386-2FD0-BB48-B1CC-12C734B7A2B9}" dt="2024-09-12T00:20:41.844" v="369" actId="207"/>
          <ac:spMkLst>
            <pc:docMk/>
            <pc:sldMk cId="1436053957" sldId="321"/>
            <ac:spMk id="11" creationId="{D1B4E519-377B-3EE6-D82E-04F10F2F4946}"/>
          </ac:spMkLst>
        </pc:spChg>
        <pc:spChg chg="del">
          <ac:chgData name="Huanwen WANG" userId="b5e6aab9-a7da-4b68-a175-a15a26c2a3f4" providerId="ADAL" clId="{D732F386-2FD0-BB48-B1CC-12C734B7A2B9}" dt="2024-09-12T00:19:57.064" v="353" actId="478"/>
          <ac:spMkLst>
            <pc:docMk/>
            <pc:sldMk cId="1436053957" sldId="321"/>
            <ac:spMk id="12" creationId="{2F68B185-8B03-37A3-7F1E-542CE7F1B3FB}"/>
          </ac:spMkLst>
        </pc:spChg>
        <pc:spChg chg="del mod">
          <ac:chgData name="Huanwen WANG" userId="b5e6aab9-a7da-4b68-a175-a15a26c2a3f4" providerId="ADAL" clId="{D732F386-2FD0-BB48-B1CC-12C734B7A2B9}" dt="2024-09-12T00:20:04.479" v="360" actId="478"/>
          <ac:spMkLst>
            <pc:docMk/>
            <pc:sldMk cId="1436053957" sldId="321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20:00.739" v="355" actId="478"/>
          <ac:spMkLst>
            <pc:docMk/>
            <pc:sldMk cId="1436053957" sldId="321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15" creationId="{DE80434C-B5CF-5A54-366F-EA6E7CC9F856}"/>
          </ac:spMkLst>
        </pc:spChg>
        <pc:spChg chg="add mod">
          <ac:chgData name="Huanwen WANG" userId="b5e6aab9-a7da-4b68-a175-a15a26c2a3f4" providerId="ADAL" clId="{D732F386-2FD0-BB48-B1CC-12C734B7A2B9}" dt="2024-09-12T00:22:12.001" v="381" actId="207"/>
          <ac:spMkLst>
            <pc:docMk/>
            <pc:sldMk cId="1436053957" sldId="321"/>
            <ac:spMk id="16" creationId="{BFA686B7-EBF1-CE28-DA12-B29CC03B9C79}"/>
          </ac:spMkLst>
        </pc:spChg>
        <pc:spChg chg="add mod">
          <ac:chgData name="Huanwen WANG" userId="b5e6aab9-a7da-4b68-a175-a15a26c2a3f4" providerId="ADAL" clId="{D732F386-2FD0-BB48-B1CC-12C734B7A2B9}" dt="2024-09-12T00:22:07.648" v="380" actId="207"/>
          <ac:spMkLst>
            <pc:docMk/>
            <pc:sldMk cId="1436053957" sldId="321"/>
            <ac:spMk id="18" creationId="{1AEA7EEA-F26D-790C-9EB3-EFEFDFDD2E87}"/>
          </ac:spMkLst>
        </pc:spChg>
        <pc:spChg chg="mod">
          <ac:chgData name="Huanwen WANG" userId="b5e6aab9-a7da-4b68-a175-a15a26c2a3f4" providerId="ADAL" clId="{D732F386-2FD0-BB48-B1CC-12C734B7A2B9}" dt="2024-09-12T00:20:16.530" v="365" actId="113"/>
          <ac:spMkLst>
            <pc:docMk/>
            <pc:sldMk cId="1436053957" sldId="321"/>
            <ac:spMk id="19" creationId="{EB7F923B-6961-3195-360C-53F78B3A3AB4}"/>
          </ac:spMkLst>
        </pc:spChg>
        <pc:spChg chg="del">
          <ac:chgData name="Huanwen WANG" userId="b5e6aab9-a7da-4b68-a175-a15a26c2a3f4" providerId="ADAL" clId="{D732F386-2FD0-BB48-B1CC-12C734B7A2B9}" dt="2024-09-12T00:20:00.232" v="354" actId="478"/>
          <ac:spMkLst>
            <pc:docMk/>
            <pc:sldMk cId="1436053957" sldId="321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20:01.352" v="356" actId="478"/>
          <ac:spMkLst>
            <pc:docMk/>
            <pc:sldMk cId="1436053957" sldId="321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3" creationId="{A77A33A1-94F3-A296-AD3D-2325DDE0C651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4" creationId="{574D4E36-3ECF-2AEE-FB61-C2D6B2DA98B6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5" creationId="{3A998144-6ACB-2FB8-AA5A-912205AA2E78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6" creationId="{D120F00F-D326-112B-07C4-DFDDDE432285}"/>
          </ac:spMkLst>
        </pc:spChg>
        <pc:spChg chg="add mod">
          <ac:chgData name="Huanwen WANG" userId="b5e6aab9-a7da-4b68-a175-a15a26c2a3f4" providerId="ADAL" clId="{D732F386-2FD0-BB48-B1CC-12C734B7A2B9}" dt="2024-09-12T00:20:07.621" v="361"/>
          <ac:spMkLst>
            <pc:docMk/>
            <pc:sldMk cId="1436053957" sldId="321"/>
            <ac:spMk id="27" creationId="{823948F5-CF7D-A823-66F7-01E129979959}"/>
          </ac:spMkLst>
        </pc:spChg>
        <pc:spChg chg="del">
          <ac:chgData name="Huanwen WANG" userId="b5e6aab9-a7da-4b68-a175-a15a26c2a3f4" providerId="ADAL" clId="{D732F386-2FD0-BB48-B1CC-12C734B7A2B9}" dt="2024-09-12T00:20:03.626" v="359" actId="478"/>
          <ac:spMkLst>
            <pc:docMk/>
            <pc:sldMk cId="1436053957" sldId="321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19:54.701" v="352" actId="478"/>
          <ac:spMkLst>
            <pc:docMk/>
            <pc:sldMk cId="1436053957" sldId="321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20:18.973" v="366" actId="1076"/>
          <ac:graphicFrameMkLst>
            <pc:docMk/>
            <pc:sldMk cId="1436053957" sldId="321"/>
            <ac:graphicFrameMk id="22" creationId="{D1D98E92-E496-0E95-02A1-AD0CB862A219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2T00:37:31.587" v="564"/>
        <pc:sldMkLst>
          <pc:docMk/>
          <pc:sldMk cId="1953589838" sldId="322"/>
        </pc:sldMkLst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" creationId="{9D077B9C-E490-F092-9459-5109E187B8E8}"/>
          </ac:spMkLst>
        </pc:spChg>
        <pc:spChg chg="mod">
          <ac:chgData name="Huanwen WANG" userId="b5e6aab9-a7da-4b68-a175-a15a26c2a3f4" providerId="ADAL" clId="{D732F386-2FD0-BB48-B1CC-12C734B7A2B9}" dt="2024-09-12T00:37:31.587" v="564"/>
          <ac:spMkLst>
            <pc:docMk/>
            <pc:sldMk cId="1953589838" sldId="322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8" creationId="{28CD4368-747B-47E7-A12E-3ECA3B4BB289}"/>
          </ac:spMkLst>
        </pc:spChg>
        <pc:spChg chg="add mod">
          <ac:chgData name="Huanwen WANG" userId="b5e6aab9-a7da-4b68-a175-a15a26c2a3f4" providerId="ADAL" clId="{D732F386-2FD0-BB48-B1CC-12C734B7A2B9}" dt="2024-09-12T00:21:16.702" v="373" actId="207"/>
          <ac:spMkLst>
            <pc:docMk/>
            <pc:sldMk cId="1953589838" sldId="322"/>
            <ac:spMk id="9" creationId="{5B756FE9-DCE5-7800-A23E-113E159B52F9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10" creationId="{DA970CDB-9935-7C96-A0FE-E7E8DB6BCDC8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14" creationId="{4BB5ED64-7AAF-50C0-018D-32A6EE4F1B14}"/>
          </ac:spMkLst>
        </pc:spChg>
        <pc:spChg chg="mod">
          <ac:chgData name="Huanwen WANG" userId="b5e6aab9-a7da-4b68-a175-a15a26c2a3f4" providerId="ADAL" clId="{D732F386-2FD0-BB48-B1CC-12C734B7A2B9}" dt="2024-09-12T00:22:39.082" v="389" actId="1076"/>
          <ac:spMkLst>
            <pc:docMk/>
            <pc:sldMk cId="1953589838" sldId="322"/>
            <ac:spMk id="16" creationId="{C8CE1488-2FF6-3C38-06CA-DADFC5EA53FC}"/>
          </ac:spMkLst>
        </pc:spChg>
        <pc:spChg chg="add mod">
          <ac:chgData name="Huanwen WANG" userId="b5e6aab9-a7da-4b68-a175-a15a26c2a3f4" providerId="ADAL" clId="{D732F386-2FD0-BB48-B1CC-12C734B7A2B9}" dt="2024-09-12T00:21:19.741" v="374" actId="207"/>
          <ac:spMkLst>
            <pc:docMk/>
            <pc:sldMk cId="1953589838" sldId="322"/>
            <ac:spMk id="17" creationId="{4240A8B1-D3D6-7F89-F861-619F95649D88}"/>
          </ac:spMkLst>
        </pc:spChg>
        <pc:spChg chg="add mod">
          <ac:chgData name="Huanwen WANG" userId="b5e6aab9-a7da-4b68-a175-a15a26c2a3f4" providerId="ADAL" clId="{D732F386-2FD0-BB48-B1CC-12C734B7A2B9}" dt="2024-09-12T00:22:18.734" v="382" actId="207"/>
          <ac:spMkLst>
            <pc:docMk/>
            <pc:sldMk cId="1953589838" sldId="322"/>
            <ac:spMk id="19" creationId="{DB4AB470-1E04-5D18-34C9-9094125B3488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2:24.358" v="384" actId="207"/>
          <ac:spMkLst>
            <pc:docMk/>
            <pc:sldMk cId="1953589838" sldId="322"/>
            <ac:spMk id="22" creationId="{8CDEF438-D189-C1DB-6982-8D80B47A52F2}"/>
          </ac:spMkLst>
        </pc:spChg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3" creationId="{D09709F3-35DD-9168-4BE3-4E7EFD9CF6C1}"/>
          </ac:spMkLst>
        </pc:spChg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4" creationId="{22E32314-827B-7A19-A35C-0092904DEEBB}"/>
          </ac:spMkLst>
        </pc:spChg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5" creationId="{062EDCC8-9652-698A-2D4B-190F929530E2}"/>
          </ac:spMkLst>
        </pc:spChg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6" creationId="{37888EF7-09E5-F681-AD2A-2C95C76CE82E}"/>
          </ac:spMkLst>
        </pc:spChg>
        <pc:spChg chg="add mod">
          <ac:chgData name="Huanwen WANG" userId="b5e6aab9-a7da-4b68-a175-a15a26c2a3f4" providerId="ADAL" clId="{D732F386-2FD0-BB48-B1CC-12C734B7A2B9}" dt="2024-09-12T00:21:09.907" v="371"/>
          <ac:spMkLst>
            <pc:docMk/>
            <pc:sldMk cId="1953589838" sldId="322"/>
            <ac:spMk id="27" creationId="{AB75757F-9306-155D-0DA8-3A273DA9109C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21:08.376" v="370" actId="478"/>
          <ac:spMkLst>
            <pc:docMk/>
            <pc:sldMk cId="1953589838" sldId="322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22:40.599" v="390" actId="1076"/>
          <ac:graphicFrameMkLst>
            <pc:docMk/>
            <pc:sldMk cId="1953589838" sldId="322"/>
            <ac:graphicFrameMk id="18" creationId="{124ACDB8-E267-5AFA-5282-D5112C91A802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2T00:37:34.509" v="565"/>
        <pc:sldMkLst>
          <pc:docMk/>
          <pc:sldMk cId="1096183252" sldId="323"/>
        </pc:sldMkLst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" creationId="{8F960180-8E90-1FBE-DC2D-95A11669B745}"/>
          </ac:spMkLst>
        </pc:spChg>
        <pc:spChg chg="mod">
          <ac:chgData name="Huanwen WANG" userId="b5e6aab9-a7da-4b68-a175-a15a26c2a3f4" providerId="ADAL" clId="{D732F386-2FD0-BB48-B1CC-12C734B7A2B9}" dt="2024-09-12T00:37:34.509" v="565"/>
          <ac:spMkLst>
            <pc:docMk/>
            <pc:sldMk cId="1096183252" sldId="323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8" creationId="{28CD4368-747B-47E7-A12E-3ECA3B4BB289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10" creationId="{DA970CDB-9935-7C96-A0FE-E7E8DB6BCDC8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11" creationId="{4FDD1E84-A6C9-2006-C8C3-E7F99FC15970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23:01.501" v="393" actId="478"/>
          <ac:spMkLst>
            <pc:docMk/>
            <pc:sldMk cId="1096183252" sldId="323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23:02.228" v="394" actId="478"/>
          <ac:spMkLst>
            <pc:docMk/>
            <pc:sldMk cId="1096183252" sldId="323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15" creationId="{6A5183E0-D69F-201D-845C-576DD88D2314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16" creationId="{4EC935AF-7F7E-14F5-43B1-216DB1C49231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18" creationId="{2F15FAA6-5514-E0EB-742B-3BEC7D6EB8C0}"/>
          </ac:spMkLst>
        </pc:spChg>
        <pc:spChg chg="mod">
          <ac:chgData name="Huanwen WANG" userId="b5e6aab9-a7da-4b68-a175-a15a26c2a3f4" providerId="ADAL" clId="{D732F386-2FD0-BB48-B1CC-12C734B7A2B9}" dt="2024-09-12T00:23:25.682" v="404" actId="1076"/>
          <ac:spMkLst>
            <pc:docMk/>
            <pc:sldMk cId="1096183252" sldId="323"/>
            <ac:spMk id="19" creationId="{C5D8EE17-246D-D579-BC82-90FBE25F1665}"/>
          </ac:spMkLst>
        </pc:spChg>
        <pc:spChg chg="del mod">
          <ac:chgData name="Huanwen WANG" userId="b5e6aab9-a7da-4b68-a175-a15a26c2a3f4" providerId="ADAL" clId="{D732F386-2FD0-BB48-B1CC-12C734B7A2B9}" dt="2024-09-12T00:23:04.141" v="396" actId="478"/>
          <ac:spMkLst>
            <pc:docMk/>
            <pc:sldMk cId="1096183252" sldId="323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2" creationId="{800098B4-42F0-3CEB-774F-0B2288D69F60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3" creationId="{9C596ACD-7F0E-9FD3-BBB2-52668CFAA428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4" creationId="{791E8121-B0AC-4093-E9F6-DCCAC7902936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5" creationId="{B895D960-8DAA-C232-E0D2-D808383EEEBD}"/>
          </ac:spMkLst>
        </pc:spChg>
        <pc:spChg chg="add mod">
          <ac:chgData name="Huanwen WANG" userId="b5e6aab9-a7da-4b68-a175-a15a26c2a3f4" providerId="ADAL" clId="{D732F386-2FD0-BB48-B1CC-12C734B7A2B9}" dt="2024-09-12T00:23:07.055" v="397"/>
          <ac:spMkLst>
            <pc:docMk/>
            <pc:sldMk cId="1096183252" sldId="323"/>
            <ac:spMk id="26" creationId="{A215B03B-3649-0381-6C95-D81A129158DE}"/>
          </ac:spMkLst>
        </pc:spChg>
        <pc:spChg chg="del">
          <ac:chgData name="Huanwen WANG" userId="b5e6aab9-a7da-4b68-a175-a15a26c2a3f4" providerId="ADAL" clId="{D732F386-2FD0-BB48-B1CC-12C734B7A2B9}" dt="2024-09-12T00:22:57.791" v="391" actId="478"/>
          <ac:spMkLst>
            <pc:docMk/>
            <pc:sldMk cId="1096183252" sldId="323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23:00.363" v="392" actId="478"/>
          <ac:spMkLst>
            <pc:docMk/>
            <pc:sldMk cId="1096183252" sldId="323"/>
            <ac:spMk id="24581" creationId="{7AABC202-2DBA-30C8-996D-24777313A511}"/>
          </ac:spMkLst>
        </pc:spChg>
      </pc:sldChg>
      <pc:sldChg chg="addSp delSp modSp mod">
        <pc:chgData name="Huanwen WANG" userId="b5e6aab9-a7da-4b68-a175-a15a26c2a3f4" providerId="ADAL" clId="{D732F386-2FD0-BB48-B1CC-12C734B7A2B9}" dt="2024-09-12T00:37:38.579" v="566"/>
        <pc:sldMkLst>
          <pc:docMk/>
          <pc:sldMk cId="2420813002" sldId="324"/>
        </pc:sldMkLst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" creationId="{3F1C954C-3AC1-07F9-2FB0-540A009D1667}"/>
          </ac:spMkLst>
        </pc:spChg>
        <pc:spChg chg="mod">
          <ac:chgData name="Huanwen WANG" userId="b5e6aab9-a7da-4b68-a175-a15a26c2a3f4" providerId="ADAL" clId="{D732F386-2FD0-BB48-B1CC-12C734B7A2B9}" dt="2024-09-12T00:37:38.579" v="566"/>
          <ac:spMkLst>
            <pc:docMk/>
            <pc:sldMk cId="2420813002" sldId="324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8" creationId="{28CD4368-747B-47E7-A12E-3ECA3B4BB289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10" creationId="{DA970CDB-9935-7C96-A0FE-E7E8DB6BCDC8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15" creationId="{2C4CEA17-6C4F-BBD4-BD77-A27A748FEBC8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16" creationId="{8B6D7615-51F5-49EE-6AF8-E5F22F008816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18" creationId="{28793734-967A-36D2-5AA3-BD3CA5076CCF}"/>
          </ac:spMkLst>
        </pc:spChg>
        <pc:spChg chg="add del mod">
          <ac:chgData name="Huanwen WANG" userId="b5e6aab9-a7da-4b68-a175-a15a26c2a3f4" providerId="ADAL" clId="{D732F386-2FD0-BB48-B1CC-12C734B7A2B9}" dt="2024-09-12T00:27:30.456" v="454" actId="1076"/>
          <ac:spMkLst>
            <pc:docMk/>
            <pc:sldMk cId="2420813002" sldId="324"/>
            <ac:spMk id="19" creationId="{C5D8EE17-246D-D579-BC82-90FBE25F1665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2" creationId="{7EBD6811-59E8-A8C8-C316-E263453BFBE0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3" creationId="{A9133D7A-5811-24A8-7909-B760B3483C0A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4" creationId="{382372D1-29C0-1245-9031-52646FF41657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5" creationId="{06D2CEB4-0388-C78A-7D7B-ADBCC2A5C0AC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6" creationId="{BD9ACF0F-813D-E682-C710-2E7DF3264E57}"/>
          </ac:spMkLst>
        </pc:spChg>
        <pc:spChg chg="add mod">
          <ac:chgData name="Huanwen WANG" userId="b5e6aab9-a7da-4b68-a175-a15a26c2a3f4" providerId="ADAL" clId="{D732F386-2FD0-BB48-B1CC-12C734B7A2B9}" dt="2024-09-12T00:26:47.496" v="438"/>
          <ac:spMkLst>
            <pc:docMk/>
            <pc:sldMk cId="2420813002" sldId="324"/>
            <ac:spMk id="27" creationId="{AD4AD392-0A6B-5663-A7C6-2BCA4CBD266B}"/>
          </ac:spMkLst>
        </pc:spChg>
        <pc:spChg chg="add del mod">
          <ac:chgData name="Huanwen WANG" userId="b5e6aab9-a7da-4b68-a175-a15a26c2a3f4" providerId="ADAL" clId="{D732F386-2FD0-BB48-B1CC-12C734B7A2B9}" dt="2024-09-12T00:27:27.626" v="453" actId="478"/>
          <ac:spMkLst>
            <pc:docMk/>
            <pc:sldMk cId="2420813002" sldId="324"/>
            <ac:spMk id="28" creationId="{C2C7B3A5-DC7B-0A93-FECF-984C9DE5E7AA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26:46.662" v="437" actId="478"/>
          <ac:spMkLst>
            <pc:docMk/>
            <pc:sldMk cId="2420813002" sldId="324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27:31.977" v="455" actId="1076"/>
          <ac:graphicFrameMkLst>
            <pc:docMk/>
            <pc:sldMk cId="2420813002" sldId="324"/>
            <ac:graphicFrameMk id="11" creationId="{73790167-C2D3-2D9E-9078-430D9DF20133}"/>
          </ac:graphicFrameMkLst>
        </pc:graphicFrameChg>
      </pc:sldChg>
      <pc:sldChg chg="addSp delSp modSp mod">
        <pc:chgData name="Huanwen WANG" userId="b5e6aab9-a7da-4b68-a175-a15a26c2a3f4" providerId="ADAL" clId="{D732F386-2FD0-BB48-B1CC-12C734B7A2B9}" dt="2024-09-12T00:37:42.233" v="567"/>
        <pc:sldMkLst>
          <pc:docMk/>
          <pc:sldMk cId="100082757" sldId="325"/>
        </pc:sldMkLst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" creationId="{8DD5E52F-9FE0-B73E-EA12-96E8409DE0E3}"/>
          </ac:spMkLst>
        </pc:spChg>
        <pc:spChg chg="mod">
          <ac:chgData name="Huanwen WANG" userId="b5e6aab9-a7da-4b68-a175-a15a26c2a3f4" providerId="ADAL" clId="{D732F386-2FD0-BB48-B1CC-12C734B7A2B9}" dt="2024-09-12T00:37:42.233" v="567"/>
          <ac:spMkLst>
            <pc:docMk/>
            <pc:sldMk cId="100082757" sldId="325"/>
            <ac:spMk id="3" creationId="{F8EC6BED-B8B2-8E30-CAB3-B2D88F8802CA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7" creationId="{138AFC76-9924-662C-4741-47A2103D4E09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8" creationId="{28CD4368-747B-47E7-A12E-3ECA3B4BB289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9" creationId="{2377F804-C51D-1B64-4204-67C4071CF0E9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10" creationId="{DA970CDB-9935-7C96-A0FE-E7E8DB6BCDC8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11" creationId="{DADFA6EF-29A5-DD88-95CB-30EFD3462412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12" creationId="{2F68B185-8B03-37A3-7F1E-542CE7F1B3FB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13" creationId="{4C4C6184-76C6-079C-A755-9733C6C2327B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14" creationId="{4BB5ED64-7AAF-50C0-018D-32A6EE4F1B14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17" creationId="{8DBEAAA8-B1BD-E8BD-A0A6-D1A23601EF6F}"/>
          </ac:spMkLst>
        </pc:spChg>
        <pc:spChg chg="mod">
          <ac:chgData name="Huanwen WANG" userId="b5e6aab9-a7da-4b68-a175-a15a26c2a3f4" providerId="ADAL" clId="{D732F386-2FD0-BB48-B1CC-12C734B7A2B9}" dt="2024-09-12T00:28:40.374" v="485" actId="14100"/>
          <ac:spMkLst>
            <pc:docMk/>
            <pc:sldMk cId="100082757" sldId="325"/>
            <ac:spMk id="18" creationId="{49B3F1DB-FAB3-F457-EFFE-FB566BA32FE2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19" creationId="{A8ECEAA6-EB08-EA6B-ECB5-C7775C0DC0F7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20" creationId="{6FDD05BE-4E21-B662-0C10-D57D6B01EF20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21" creationId="{8DBA3FD2-1BC2-C679-9DB6-9F1D910F5F78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3" creationId="{897B4B71-A1F7-01B9-DFFA-127B7BD0D93A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4" creationId="{525D46F1-4649-069C-DA3F-A6B381CEF910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5" creationId="{8420D147-6BEE-E810-718C-ECD22F295C02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6" creationId="{7522FC78-6422-C045-F42C-45C11E846AD5}"/>
          </ac:spMkLst>
        </pc:spChg>
        <pc:spChg chg="add mod">
          <ac:chgData name="Huanwen WANG" userId="b5e6aab9-a7da-4b68-a175-a15a26c2a3f4" providerId="ADAL" clId="{D732F386-2FD0-BB48-B1CC-12C734B7A2B9}" dt="2024-09-12T00:27:52.712" v="457"/>
          <ac:spMkLst>
            <pc:docMk/>
            <pc:sldMk cId="100082757" sldId="325"/>
            <ac:spMk id="27" creationId="{76AD6299-6544-6468-823C-453575AF6132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10242" creationId="{94C06C38-621B-5C62-36E9-70CBA5703019}"/>
          </ac:spMkLst>
        </pc:spChg>
        <pc:spChg chg="del">
          <ac:chgData name="Huanwen WANG" userId="b5e6aab9-a7da-4b68-a175-a15a26c2a3f4" providerId="ADAL" clId="{D732F386-2FD0-BB48-B1CC-12C734B7A2B9}" dt="2024-09-12T00:27:51.985" v="456" actId="478"/>
          <ac:spMkLst>
            <pc:docMk/>
            <pc:sldMk cId="100082757" sldId="325"/>
            <ac:spMk id="24581" creationId="{7AABC202-2DBA-30C8-996D-24777313A511}"/>
          </ac:spMkLst>
        </pc:spChg>
        <pc:graphicFrameChg chg="mod">
          <ac:chgData name="Huanwen WANG" userId="b5e6aab9-a7da-4b68-a175-a15a26c2a3f4" providerId="ADAL" clId="{D732F386-2FD0-BB48-B1CC-12C734B7A2B9}" dt="2024-09-12T00:28:37.088" v="483" actId="1076"/>
          <ac:graphicFrameMkLst>
            <pc:docMk/>
            <pc:sldMk cId="100082757" sldId="325"/>
            <ac:graphicFrameMk id="22" creationId="{7C355936-3369-78AC-B676-305C19A0D147}"/>
          </ac:graphicFrameMkLst>
        </pc:graphicFrameChg>
      </pc:sldChg>
      <pc:sldChg chg="modSp mod">
        <pc:chgData name="Huanwen WANG" userId="b5e6aab9-a7da-4b68-a175-a15a26c2a3f4" providerId="ADAL" clId="{D732F386-2FD0-BB48-B1CC-12C734B7A2B9}" dt="2024-09-12T00:58:47.711" v="724" actId="1076"/>
        <pc:sldMkLst>
          <pc:docMk/>
          <pc:sldMk cId="2362147063" sldId="326"/>
        </pc:sldMkLst>
        <pc:spChg chg="mod">
          <ac:chgData name="Huanwen WANG" userId="b5e6aab9-a7da-4b68-a175-a15a26c2a3f4" providerId="ADAL" clId="{D732F386-2FD0-BB48-B1CC-12C734B7A2B9}" dt="2024-09-12T00:58:47.711" v="724" actId="1076"/>
          <ac:spMkLst>
            <pc:docMk/>
            <pc:sldMk cId="2362147063" sldId="326"/>
            <ac:spMk id="3" creationId="{CE9BAA24-FBBE-122A-ADAB-057AF39AB55F}"/>
          </ac:spMkLst>
        </pc:spChg>
      </pc:sldChg>
      <pc:sldChg chg="modSp del mod">
        <pc:chgData name="Huanwen WANG" userId="b5e6aab9-a7da-4b68-a175-a15a26c2a3f4" providerId="ADAL" clId="{D732F386-2FD0-BB48-B1CC-12C734B7A2B9}" dt="2024-09-12T01:43:48.262" v="1336" actId="2696"/>
        <pc:sldMkLst>
          <pc:docMk/>
          <pc:sldMk cId="0" sldId="328"/>
        </pc:sldMkLst>
        <pc:spChg chg="mod">
          <ac:chgData name="Huanwen WANG" userId="b5e6aab9-a7da-4b68-a175-a15a26c2a3f4" providerId="ADAL" clId="{D732F386-2FD0-BB48-B1CC-12C734B7A2B9}" dt="2024-09-12T01:38:40.287" v="1179" actId="20577"/>
          <ac:spMkLst>
            <pc:docMk/>
            <pc:sldMk cId="0" sldId="328"/>
            <ac:spMk id="5122" creationId="{5F2E7A22-E0CC-7418-B951-A908B0EA1ACA}"/>
          </ac:spMkLst>
        </pc:spChg>
        <pc:spChg chg="mod">
          <ac:chgData name="Huanwen WANG" userId="b5e6aab9-a7da-4b68-a175-a15a26c2a3f4" providerId="ADAL" clId="{D732F386-2FD0-BB48-B1CC-12C734B7A2B9}" dt="2024-09-12T01:31:26.016" v="1040" actId="1076"/>
          <ac:spMkLst>
            <pc:docMk/>
            <pc:sldMk cId="0" sldId="328"/>
            <ac:spMk id="5123" creationId="{97756BFD-9069-E656-86A4-FAFD0513A009}"/>
          </ac:spMkLst>
        </pc:spChg>
      </pc:sldChg>
      <pc:sldChg chg="addSp delSp modSp del mod modAnim">
        <pc:chgData name="Huanwen WANG" userId="b5e6aab9-a7da-4b68-a175-a15a26c2a3f4" providerId="ADAL" clId="{D732F386-2FD0-BB48-B1CC-12C734B7A2B9}" dt="2024-09-14T12:15:20.501" v="4964" actId="2696"/>
        <pc:sldMkLst>
          <pc:docMk/>
          <pc:sldMk cId="0" sldId="329"/>
        </pc:sldMkLst>
        <pc:spChg chg="add del mod">
          <ac:chgData name="Huanwen WANG" userId="b5e6aab9-a7da-4b68-a175-a15a26c2a3f4" providerId="ADAL" clId="{D732F386-2FD0-BB48-B1CC-12C734B7A2B9}" dt="2024-09-12T01:36:13.055" v="1114" actId="478"/>
          <ac:spMkLst>
            <pc:docMk/>
            <pc:sldMk cId="0" sldId="329"/>
            <ac:spMk id="2" creationId="{AC524C02-0519-77A0-862B-6033DB3C4FE6}"/>
          </ac:spMkLst>
        </pc:spChg>
        <pc:spChg chg="add del mod">
          <ac:chgData name="Huanwen WANG" userId="b5e6aab9-a7da-4b68-a175-a15a26c2a3f4" providerId="ADAL" clId="{D732F386-2FD0-BB48-B1CC-12C734B7A2B9}" dt="2024-09-12T01:38:13.362" v="1164"/>
          <ac:spMkLst>
            <pc:docMk/>
            <pc:sldMk cId="0" sldId="329"/>
            <ac:spMk id="3" creationId="{D607DCC0-BD78-9837-FD14-4A6D3B708D3D}"/>
          </ac:spMkLst>
        </pc:spChg>
        <pc:spChg chg="add mod">
          <ac:chgData name="Huanwen WANG" userId="b5e6aab9-a7da-4b68-a175-a15a26c2a3f4" providerId="ADAL" clId="{D732F386-2FD0-BB48-B1CC-12C734B7A2B9}" dt="2024-09-12T02:13:46.462" v="2153" actId="20577"/>
          <ac:spMkLst>
            <pc:docMk/>
            <pc:sldMk cId="0" sldId="329"/>
            <ac:spMk id="4" creationId="{E27C08C5-0DEF-2400-28E8-7FF8B89357AB}"/>
          </ac:spMkLst>
        </pc:spChg>
        <pc:spChg chg="add del mod">
          <ac:chgData name="Huanwen WANG" userId="b5e6aab9-a7da-4b68-a175-a15a26c2a3f4" providerId="ADAL" clId="{D732F386-2FD0-BB48-B1CC-12C734B7A2B9}" dt="2024-09-12T01:39:01.271" v="1186" actId="478"/>
          <ac:spMkLst>
            <pc:docMk/>
            <pc:sldMk cId="0" sldId="329"/>
            <ac:spMk id="5" creationId="{F62925A9-BB20-BAB1-1258-CDE5D4F102CE}"/>
          </ac:spMkLst>
        </pc:spChg>
        <pc:spChg chg="add mod">
          <ac:chgData name="Huanwen WANG" userId="b5e6aab9-a7da-4b68-a175-a15a26c2a3f4" providerId="ADAL" clId="{D732F386-2FD0-BB48-B1CC-12C734B7A2B9}" dt="2024-09-12T02:13:48.364" v="2155" actId="20577"/>
          <ac:spMkLst>
            <pc:docMk/>
            <pc:sldMk cId="0" sldId="329"/>
            <ac:spMk id="6" creationId="{BAE890CE-018F-CF4C-8144-6DD50235F3DB}"/>
          </ac:spMkLst>
        </pc:spChg>
        <pc:spChg chg="add mod">
          <ac:chgData name="Huanwen WANG" userId="b5e6aab9-a7da-4b68-a175-a15a26c2a3f4" providerId="ADAL" clId="{D732F386-2FD0-BB48-B1CC-12C734B7A2B9}" dt="2024-09-12T02:12:07.822" v="2068" actId="1076"/>
          <ac:spMkLst>
            <pc:docMk/>
            <pc:sldMk cId="0" sldId="329"/>
            <ac:spMk id="8" creationId="{F6696595-758E-5BCD-5014-E3B95F9BE5D5}"/>
          </ac:spMkLst>
        </pc:spChg>
        <pc:spChg chg="add mod">
          <ac:chgData name="Huanwen WANG" userId="b5e6aab9-a7da-4b68-a175-a15a26c2a3f4" providerId="ADAL" clId="{D732F386-2FD0-BB48-B1CC-12C734B7A2B9}" dt="2024-09-12T02:12:16.986" v="2072" actId="2710"/>
          <ac:spMkLst>
            <pc:docMk/>
            <pc:sldMk cId="0" sldId="329"/>
            <ac:spMk id="9" creationId="{3E55E81B-A0A4-79AC-8ED3-C2F0FBE5B06A}"/>
          </ac:spMkLst>
        </pc:spChg>
        <pc:spChg chg="add mod">
          <ac:chgData name="Huanwen WANG" userId="b5e6aab9-a7da-4b68-a175-a15a26c2a3f4" providerId="ADAL" clId="{D732F386-2FD0-BB48-B1CC-12C734B7A2B9}" dt="2024-09-12T02:12:32.888" v="2078" actId="1076"/>
          <ac:spMkLst>
            <pc:docMk/>
            <pc:sldMk cId="0" sldId="329"/>
            <ac:spMk id="10" creationId="{2FAA24EF-9900-4A65-9B1C-5AC03A128F70}"/>
          </ac:spMkLst>
        </pc:spChg>
        <pc:spChg chg="add mod">
          <ac:chgData name="Huanwen WANG" userId="b5e6aab9-a7da-4b68-a175-a15a26c2a3f4" providerId="ADAL" clId="{D732F386-2FD0-BB48-B1CC-12C734B7A2B9}" dt="2024-09-12T01:49:39.129" v="1418" actId="20577"/>
          <ac:spMkLst>
            <pc:docMk/>
            <pc:sldMk cId="0" sldId="329"/>
            <ac:spMk id="11" creationId="{B4AAED68-9D86-C705-A467-8CB71599744B}"/>
          </ac:spMkLst>
        </pc:spChg>
        <pc:spChg chg="del mod">
          <ac:chgData name="Huanwen WANG" userId="b5e6aab9-a7da-4b68-a175-a15a26c2a3f4" providerId="ADAL" clId="{D732F386-2FD0-BB48-B1CC-12C734B7A2B9}" dt="2024-09-12T01:38:04.642" v="1160" actId="478"/>
          <ac:spMkLst>
            <pc:docMk/>
            <pc:sldMk cId="0" sldId="329"/>
            <ac:spMk id="6146" creationId="{47C1E0A4-D6A1-E6F8-5AAE-984C8EAF457C}"/>
          </ac:spMkLst>
        </pc:spChg>
        <pc:spChg chg="del mod">
          <ac:chgData name="Huanwen WANG" userId="b5e6aab9-a7da-4b68-a175-a15a26c2a3f4" providerId="ADAL" clId="{D732F386-2FD0-BB48-B1CC-12C734B7A2B9}" dt="2024-09-12T01:43:30.767" v="1332" actId="21"/>
          <ac:spMkLst>
            <pc:docMk/>
            <pc:sldMk cId="0" sldId="329"/>
            <ac:spMk id="6147" creationId="{8D11F2E4-CCA4-D932-F986-DA184EBE2EE0}"/>
          </ac:spMkLst>
        </pc:spChg>
        <pc:graphicFrameChg chg="add del mod">
          <ac:chgData name="Huanwen WANG" userId="b5e6aab9-a7da-4b68-a175-a15a26c2a3f4" providerId="ADAL" clId="{D732F386-2FD0-BB48-B1CC-12C734B7A2B9}" dt="2024-09-12T01:41:25.327" v="1264" actId="478"/>
          <ac:graphicFrameMkLst>
            <pc:docMk/>
            <pc:sldMk cId="0" sldId="329"/>
            <ac:graphicFrameMk id="7" creationId="{4EA3B809-231E-8B88-ED27-8D55BF7866B6}"/>
          </ac:graphicFrameMkLst>
        </pc:graphicFrameChg>
      </pc:sldChg>
      <pc:sldChg chg="add del">
        <pc:chgData name="Huanwen WANG" userId="b5e6aab9-a7da-4b68-a175-a15a26c2a3f4" providerId="ADAL" clId="{D732F386-2FD0-BB48-B1CC-12C734B7A2B9}" dt="2024-09-21T07:55:50.077" v="6642" actId="2696"/>
        <pc:sldMkLst>
          <pc:docMk/>
          <pc:sldMk cId="845097294" sldId="896"/>
        </pc:sldMkLst>
      </pc:sldChg>
      <pc:sldChg chg="add">
        <pc:chgData name="Huanwen WANG" userId="b5e6aab9-a7da-4b68-a175-a15a26c2a3f4" providerId="ADAL" clId="{D732F386-2FD0-BB48-B1CC-12C734B7A2B9}" dt="2024-09-21T07:56:06.741" v="6649"/>
        <pc:sldMkLst>
          <pc:docMk/>
          <pc:sldMk cId="3323114875" sldId="896"/>
        </pc:sldMkLst>
      </pc:sldChg>
      <pc:sldChg chg="add del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3548805001" sldId="896"/>
        </pc:sldMkLst>
      </pc:sldChg>
      <pc:sldChg chg="modSp del mod">
        <pc:chgData name="Huanwen WANG" userId="b5e6aab9-a7da-4b68-a175-a15a26c2a3f4" providerId="ADAL" clId="{D732F386-2FD0-BB48-B1CC-12C734B7A2B9}" dt="2024-09-12T01:43:54.853" v="1339" actId="2696"/>
        <pc:sldMkLst>
          <pc:docMk/>
          <pc:sldMk cId="0" sldId="897"/>
        </pc:sldMkLst>
        <pc:spChg chg="mod">
          <ac:chgData name="Huanwen WANG" userId="b5e6aab9-a7da-4b68-a175-a15a26c2a3f4" providerId="ADAL" clId="{D732F386-2FD0-BB48-B1CC-12C734B7A2B9}" dt="2024-09-12T01:33:59.232" v="1055" actId="1076"/>
          <ac:spMkLst>
            <pc:docMk/>
            <pc:sldMk cId="0" sldId="897"/>
            <ac:spMk id="7171" creationId="{D1E8A58F-173D-4269-82CA-47BAF631E4A8}"/>
          </ac:spMkLst>
        </pc:spChg>
        <pc:spChg chg="mod">
          <ac:chgData name="Huanwen WANG" userId="b5e6aab9-a7da-4b68-a175-a15a26c2a3f4" providerId="ADAL" clId="{D732F386-2FD0-BB48-B1CC-12C734B7A2B9}" dt="2024-09-12T01:34:03.296" v="1056" actId="1076"/>
          <ac:spMkLst>
            <pc:docMk/>
            <pc:sldMk cId="0" sldId="897"/>
            <ac:spMk id="7176" creationId="{B6209939-AAE0-7F48-554D-CC8830A83184}"/>
          </ac:spMkLst>
        </pc:spChg>
        <pc:graphicFrameChg chg="mod">
          <ac:chgData name="Huanwen WANG" userId="b5e6aab9-a7da-4b68-a175-a15a26c2a3f4" providerId="ADAL" clId="{D732F386-2FD0-BB48-B1CC-12C734B7A2B9}" dt="2024-09-12T01:33:15.527" v="1042" actId="1076"/>
          <ac:graphicFrameMkLst>
            <pc:docMk/>
            <pc:sldMk cId="0" sldId="897"/>
            <ac:graphicFrameMk id="7177" creationId="{E56763CF-16E5-A696-4DE8-0504A0A6DD1A}"/>
          </ac:graphicFrameMkLst>
        </pc:graphicFrameChg>
      </pc:sldChg>
      <pc:sldChg chg="add del ord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997242971" sldId="897"/>
        </pc:sldMkLst>
      </pc:sldChg>
      <pc:sldChg chg="add del">
        <pc:chgData name="Huanwen WANG" userId="b5e6aab9-a7da-4b68-a175-a15a26c2a3f4" providerId="ADAL" clId="{D732F386-2FD0-BB48-B1CC-12C734B7A2B9}" dt="2024-09-21T07:54:44.044" v="6559" actId="2696"/>
        <pc:sldMkLst>
          <pc:docMk/>
          <pc:sldMk cId="1440630470" sldId="897"/>
        </pc:sldMkLst>
      </pc:sldChg>
      <pc:sldChg chg="addSp delSp modSp del mod modAnim">
        <pc:chgData name="Huanwen WANG" userId="b5e6aab9-a7da-4b68-a175-a15a26c2a3f4" providerId="ADAL" clId="{D732F386-2FD0-BB48-B1CC-12C734B7A2B9}" dt="2024-09-14T12:18:01.864" v="5701" actId="2696"/>
        <pc:sldMkLst>
          <pc:docMk/>
          <pc:sldMk cId="0" sldId="898"/>
        </pc:sldMkLst>
        <pc:spChg chg="add mod">
          <ac:chgData name="Huanwen WANG" userId="b5e6aab9-a7da-4b68-a175-a15a26c2a3f4" providerId="ADAL" clId="{D732F386-2FD0-BB48-B1CC-12C734B7A2B9}" dt="2024-09-12T01:57:10.161" v="1686" actId="1038"/>
          <ac:spMkLst>
            <pc:docMk/>
            <pc:sldMk cId="0" sldId="898"/>
            <ac:spMk id="2" creationId="{99F0B5B9-AAF8-01C3-4D32-E467B54B8A25}"/>
          </ac:spMkLst>
        </pc:spChg>
        <pc:spChg chg="add mod">
          <ac:chgData name="Huanwen WANG" userId="b5e6aab9-a7da-4b68-a175-a15a26c2a3f4" providerId="ADAL" clId="{D732F386-2FD0-BB48-B1CC-12C734B7A2B9}" dt="2024-09-12T02:13:53.418" v="2159" actId="20577"/>
          <ac:spMkLst>
            <pc:docMk/>
            <pc:sldMk cId="0" sldId="898"/>
            <ac:spMk id="4" creationId="{67E2F72A-4445-B136-DB9F-67EB32881184}"/>
          </ac:spMkLst>
        </pc:spChg>
        <pc:spChg chg="add mod">
          <ac:chgData name="Huanwen WANG" userId="b5e6aab9-a7da-4b68-a175-a15a26c2a3f4" providerId="ADAL" clId="{D732F386-2FD0-BB48-B1CC-12C734B7A2B9}" dt="2024-09-12T02:15:05.231" v="2168" actId="20577"/>
          <ac:spMkLst>
            <pc:docMk/>
            <pc:sldMk cId="0" sldId="898"/>
            <ac:spMk id="5" creationId="{BBC51360-0C46-5FC5-F3D2-6FFFCADD72C9}"/>
          </ac:spMkLst>
        </pc:spChg>
        <pc:spChg chg="add mod">
          <ac:chgData name="Huanwen WANG" userId="b5e6aab9-a7da-4b68-a175-a15a26c2a3f4" providerId="ADAL" clId="{D732F386-2FD0-BB48-B1CC-12C734B7A2B9}" dt="2024-09-12T02:15:07.167" v="2170" actId="20577"/>
          <ac:spMkLst>
            <pc:docMk/>
            <pc:sldMk cId="0" sldId="898"/>
            <ac:spMk id="6" creationId="{0D3A586F-7294-EBE3-F901-6B49E01BB7AD}"/>
          </ac:spMkLst>
        </pc:spChg>
        <pc:spChg chg="mod">
          <ac:chgData name="Huanwen WANG" userId="b5e6aab9-a7da-4b68-a175-a15a26c2a3f4" providerId="ADAL" clId="{D732F386-2FD0-BB48-B1CC-12C734B7A2B9}" dt="2024-09-12T02:13:51.521" v="2157" actId="20577"/>
          <ac:spMkLst>
            <pc:docMk/>
            <pc:sldMk cId="0" sldId="898"/>
            <ac:spMk id="9218" creationId="{12FE05AA-CF21-8B5F-3391-153B8114F5B9}"/>
          </ac:spMkLst>
        </pc:spChg>
        <pc:spChg chg="del mod">
          <ac:chgData name="Huanwen WANG" userId="b5e6aab9-a7da-4b68-a175-a15a26c2a3f4" providerId="ADAL" clId="{D732F386-2FD0-BB48-B1CC-12C734B7A2B9}" dt="2024-09-12T01:44:56.359" v="1344" actId="21"/>
          <ac:spMkLst>
            <pc:docMk/>
            <pc:sldMk cId="0" sldId="898"/>
            <ac:spMk id="9219" creationId="{111511B8-A016-20F0-500C-3439AC296D43}"/>
          </ac:spMkLst>
        </pc:spChg>
        <pc:picChg chg="add del mod">
          <ac:chgData name="Huanwen WANG" userId="b5e6aab9-a7da-4b68-a175-a15a26c2a3f4" providerId="ADAL" clId="{D732F386-2FD0-BB48-B1CC-12C734B7A2B9}" dt="2024-09-12T01:55:45.915" v="1658" actId="478"/>
          <ac:picMkLst>
            <pc:docMk/>
            <pc:sldMk cId="0" sldId="898"/>
            <ac:picMk id="3" creationId="{21BB1FF7-9D9F-6078-65C0-AFA75A5BEDC4}"/>
          </ac:picMkLst>
        </pc:picChg>
      </pc:sldChg>
      <pc:sldChg chg="modSp mod">
        <pc:chgData name="Huanwen WANG" userId="b5e6aab9-a7da-4b68-a175-a15a26c2a3f4" providerId="ADAL" clId="{D732F386-2FD0-BB48-B1CC-12C734B7A2B9}" dt="2024-09-21T07:56:48.947" v="6702" actId="20577"/>
        <pc:sldMkLst>
          <pc:docMk/>
          <pc:sldMk cId="0" sldId="899"/>
        </pc:sldMkLst>
        <pc:spChg chg="mod">
          <ac:chgData name="Huanwen WANG" userId="b5e6aab9-a7da-4b68-a175-a15a26c2a3f4" providerId="ADAL" clId="{D732F386-2FD0-BB48-B1CC-12C734B7A2B9}" dt="2024-09-12T02:02:55.914" v="1729" actId="1076"/>
          <ac:spMkLst>
            <pc:docMk/>
            <pc:sldMk cId="0" sldId="899"/>
            <ac:spMk id="2" creationId="{CA2CDCB0-BA7F-DB85-2CD7-156C70E6D00A}"/>
          </ac:spMkLst>
        </pc:spChg>
        <pc:spChg chg="mod">
          <ac:chgData name="Huanwen WANG" userId="b5e6aab9-a7da-4b68-a175-a15a26c2a3f4" providerId="ADAL" clId="{D732F386-2FD0-BB48-B1CC-12C734B7A2B9}" dt="2024-09-12T02:02:57.889" v="1730" actId="1076"/>
          <ac:spMkLst>
            <pc:docMk/>
            <pc:sldMk cId="0" sldId="899"/>
            <ac:spMk id="3" creationId="{39934982-39A7-2AD1-8274-63188087AE09}"/>
          </ac:spMkLst>
        </pc:spChg>
        <pc:spChg chg="mod">
          <ac:chgData name="Huanwen WANG" userId="b5e6aab9-a7da-4b68-a175-a15a26c2a3f4" providerId="ADAL" clId="{D732F386-2FD0-BB48-B1CC-12C734B7A2B9}" dt="2024-09-12T02:03:02.891" v="1732" actId="1076"/>
          <ac:spMkLst>
            <pc:docMk/>
            <pc:sldMk cId="0" sldId="899"/>
            <ac:spMk id="4" creationId="{5E7B3F5D-4C88-81F1-A57E-8F614AEA92BD}"/>
          </ac:spMkLst>
        </pc:spChg>
        <pc:spChg chg="mod">
          <ac:chgData name="Huanwen WANG" userId="b5e6aab9-a7da-4b68-a175-a15a26c2a3f4" providerId="ADAL" clId="{D732F386-2FD0-BB48-B1CC-12C734B7A2B9}" dt="2024-09-12T02:03:51.941" v="1734" actId="1076"/>
          <ac:spMkLst>
            <pc:docMk/>
            <pc:sldMk cId="0" sldId="899"/>
            <ac:spMk id="5" creationId="{8384E078-321E-5B51-0E9B-7791B15C1433}"/>
          </ac:spMkLst>
        </pc:spChg>
        <pc:spChg chg="mod">
          <ac:chgData name="Huanwen WANG" userId="b5e6aab9-a7da-4b68-a175-a15a26c2a3f4" providerId="ADAL" clId="{D732F386-2FD0-BB48-B1CC-12C734B7A2B9}" dt="2024-09-21T07:56:48.947" v="6702" actId="20577"/>
          <ac:spMkLst>
            <pc:docMk/>
            <pc:sldMk cId="0" sldId="899"/>
            <ac:spMk id="11268" creationId="{FD7234AF-DA36-03EE-506C-BCAAD53BA770}"/>
          </ac:spMkLst>
        </pc:spChg>
        <pc:spChg chg="mod">
          <ac:chgData name="Huanwen WANG" userId="b5e6aab9-a7da-4b68-a175-a15a26c2a3f4" providerId="ADAL" clId="{D732F386-2FD0-BB48-B1CC-12C734B7A2B9}" dt="2024-09-12T02:04:08.992" v="1737" actId="2711"/>
          <ac:spMkLst>
            <pc:docMk/>
            <pc:sldMk cId="0" sldId="899"/>
            <ac:spMk id="11277" creationId="{19980EB1-9F6D-9DF6-E966-1926C73F3DBA}"/>
          </ac:spMkLst>
        </pc:spChg>
        <pc:spChg chg="mod">
          <ac:chgData name="Huanwen WANG" userId="b5e6aab9-a7da-4b68-a175-a15a26c2a3f4" providerId="ADAL" clId="{D732F386-2FD0-BB48-B1CC-12C734B7A2B9}" dt="2024-09-12T02:04:06.008" v="1736" actId="2711"/>
          <ac:spMkLst>
            <pc:docMk/>
            <pc:sldMk cId="0" sldId="899"/>
            <ac:spMk id="11278" creationId="{CAC55001-0426-08EF-4774-7D129CF341D6}"/>
          </ac:spMkLst>
        </pc:spChg>
        <pc:spChg chg="mod">
          <ac:chgData name="Huanwen WANG" userId="b5e6aab9-a7da-4b68-a175-a15a26c2a3f4" providerId="ADAL" clId="{D732F386-2FD0-BB48-B1CC-12C734B7A2B9}" dt="2024-09-12T02:04:02.405" v="1735" actId="2711"/>
          <ac:spMkLst>
            <pc:docMk/>
            <pc:sldMk cId="0" sldId="899"/>
            <ac:spMk id="11279" creationId="{33877AD6-DFD3-5E2F-CD04-521730DE8D70}"/>
          </ac:spMkLst>
        </pc:spChg>
      </pc:sldChg>
      <pc:sldChg chg="add del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190924396" sldId="900"/>
        </pc:sldMkLst>
      </pc:sldChg>
      <pc:sldChg chg="modSp add mod">
        <pc:chgData name="Huanwen WANG" userId="b5e6aab9-a7da-4b68-a175-a15a26c2a3f4" providerId="ADAL" clId="{D732F386-2FD0-BB48-B1CC-12C734B7A2B9}" dt="2024-09-22T00:05:29.453" v="7764"/>
        <pc:sldMkLst>
          <pc:docMk/>
          <pc:sldMk cId="428189028" sldId="900"/>
        </pc:sldMkLst>
        <pc:spChg chg="mod">
          <ac:chgData name="Huanwen WANG" userId="b5e6aab9-a7da-4b68-a175-a15a26c2a3f4" providerId="ADAL" clId="{D732F386-2FD0-BB48-B1CC-12C734B7A2B9}" dt="2024-09-22T00:05:29.453" v="7763"/>
          <ac:spMkLst>
            <pc:docMk/>
            <pc:sldMk cId="428189028" sldId="900"/>
            <ac:spMk id="4" creationId="{E08324CD-52AB-E14B-000F-2E619E87E678}"/>
          </ac:spMkLst>
        </pc:spChg>
        <pc:spChg chg="mod">
          <ac:chgData name="Huanwen WANG" userId="b5e6aab9-a7da-4b68-a175-a15a26c2a3f4" providerId="ADAL" clId="{D732F386-2FD0-BB48-B1CC-12C734B7A2B9}" dt="2024-09-22T00:05:29.450" v="7759" actId="20577"/>
          <ac:spMkLst>
            <pc:docMk/>
            <pc:sldMk cId="428189028" sldId="900"/>
            <ac:spMk id="14" creationId="{C6F50AE2-E027-0840-E2E0-80D0DFAD3B04}"/>
          </ac:spMkLst>
        </pc:spChg>
        <pc:spChg chg="mod">
          <ac:chgData name="Huanwen WANG" userId="b5e6aab9-a7da-4b68-a175-a15a26c2a3f4" providerId="ADAL" clId="{D732F386-2FD0-BB48-B1CC-12C734B7A2B9}" dt="2024-09-22T00:05:29.450" v="7760" actId="20577"/>
          <ac:spMkLst>
            <pc:docMk/>
            <pc:sldMk cId="428189028" sldId="900"/>
            <ac:spMk id="15" creationId="{8E4204E4-9B5D-F304-DBB7-49823BA688F8}"/>
          </ac:spMkLst>
        </pc:spChg>
        <pc:spChg chg="mod">
          <ac:chgData name="Huanwen WANG" userId="b5e6aab9-a7da-4b68-a175-a15a26c2a3f4" providerId="ADAL" clId="{D732F386-2FD0-BB48-B1CC-12C734B7A2B9}" dt="2024-09-22T00:05:29.451" v="7761" actId="20577"/>
          <ac:spMkLst>
            <pc:docMk/>
            <pc:sldMk cId="428189028" sldId="900"/>
            <ac:spMk id="16" creationId="{550EF99F-256B-0048-2DFE-88C68CCC7EAC}"/>
          </ac:spMkLst>
        </pc:spChg>
        <pc:spChg chg="mod">
          <ac:chgData name="Huanwen WANG" userId="b5e6aab9-a7da-4b68-a175-a15a26c2a3f4" providerId="ADAL" clId="{D732F386-2FD0-BB48-B1CC-12C734B7A2B9}" dt="2024-09-22T00:05:29.452" v="7762" actId="20577"/>
          <ac:spMkLst>
            <pc:docMk/>
            <pc:sldMk cId="428189028" sldId="900"/>
            <ac:spMk id="17" creationId="{C626DDC1-EB81-2489-C8E4-D181FF4ABEF9}"/>
          </ac:spMkLst>
        </pc:spChg>
        <pc:spChg chg="mod modVis">
          <ac:chgData name="Huanwen WANG" userId="b5e6aab9-a7da-4b68-a175-a15a26c2a3f4" providerId="ADAL" clId="{D732F386-2FD0-BB48-B1CC-12C734B7A2B9}" dt="2024-09-21T13:00:55.287" v="7447"/>
          <ac:spMkLst>
            <pc:docMk/>
            <pc:sldMk cId="428189028" sldId="900"/>
            <ac:spMk id="18" creationId="{35938A00-F243-DE08-A26F-2E5C8566BA6F}"/>
          </ac:spMkLst>
        </pc:spChg>
        <pc:picChg chg="mod modVis">
          <ac:chgData name="Huanwen WANG" userId="b5e6aab9-a7da-4b68-a175-a15a26c2a3f4" providerId="ADAL" clId="{D732F386-2FD0-BB48-B1CC-12C734B7A2B9}" dt="2024-09-22T00:05:29.453" v="7764"/>
          <ac:picMkLst>
            <pc:docMk/>
            <pc:sldMk cId="428189028" sldId="900"/>
            <ac:picMk id="3" creationId="{83BBEB2F-0509-9FFA-CB7B-EE5E40861802}"/>
          </ac:picMkLst>
        </pc:picChg>
      </pc:sldChg>
      <pc:sldChg chg="addSp delSp modSp new del mod modAnim">
        <pc:chgData name="Huanwen WANG" userId="b5e6aab9-a7da-4b68-a175-a15a26c2a3f4" providerId="ADAL" clId="{D732F386-2FD0-BB48-B1CC-12C734B7A2B9}" dt="2024-09-14T12:11:23.083" v="3262" actId="2696"/>
        <pc:sldMkLst>
          <pc:docMk/>
          <pc:sldMk cId="3333741969" sldId="900"/>
        </pc:sldMkLst>
        <pc:spChg chg="add del mod">
          <ac:chgData name="Huanwen WANG" userId="b5e6aab9-a7da-4b68-a175-a15a26c2a3f4" providerId="ADAL" clId="{D732F386-2FD0-BB48-B1CC-12C734B7A2B9}" dt="2024-09-12T02:07:11.662" v="1766"/>
          <ac:spMkLst>
            <pc:docMk/>
            <pc:sldMk cId="3333741969" sldId="900"/>
            <ac:spMk id="2" creationId="{6D97A51C-7872-744D-94D3-DCB806A08509}"/>
          </ac:spMkLst>
        </pc:spChg>
        <pc:spChg chg="add del mod">
          <ac:chgData name="Huanwen WANG" userId="b5e6aab9-a7da-4b68-a175-a15a26c2a3f4" providerId="ADAL" clId="{D732F386-2FD0-BB48-B1CC-12C734B7A2B9}" dt="2024-09-12T02:07:11.662" v="1766"/>
          <ac:spMkLst>
            <pc:docMk/>
            <pc:sldMk cId="3333741969" sldId="900"/>
            <ac:spMk id="3" creationId="{1E884430-30D6-278B-2F77-57EFE57094B9}"/>
          </ac:spMkLst>
        </pc:spChg>
        <pc:spChg chg="add del mod">
          <ac:chgData name="Huanwen WANG" userId="b5e6aab9-a7da-4b68-a175-a15a26c2a3f4" providerId="ADAL" clId="{D732F386-2FD0-BB48-B1CC-12C734B7A2B9}" dt="2024-09-12T02:07:11.662" v="1766"/>
          <ac:spMkLst>
            <pc:docMk/>
            <pc:sldMk cId="3333741969" sldId="900"/>
            <ac:spMk id="4" creationId="{313EA361-F830-B400-D2CE-6749B51CC201}"/>
          </ac:spMkLst>
        </pc:spChg>
        <pc:spChg chg="add del mod">
          <ac:chgData name="Huanwen WANG" userId="b5e6aab9-a7da-4b68-a175-a15a26c2a3f4" providerId="ADAL" clId="{D732F386-2FD0-BB48-B1CC-12C734B7A2B9}" dt="2024-09-12T02:07:11.662" v="1766"/>
          <ac:spMkLst>
            <pc:docMk/>
            <pc:sldMk cId="3333741969" sldId="900"/>
            <ac:spMk id="5" creationId="{B1659643-DAEC-5F14-62A0-7D4FF3A7D7AE}"/>
          </ac:spMkLst>
        </pc:spChg>
        <pc:spChg chg="add mod">
          <ac:chgData name="Huanwen WANG" userId="b5e6aab9-a7da-4b68-a175-a15a26c2a3f4" providerId="ADAL" clId="{D732F386-2FD0-BB48-B1CC-12C734B7A2B9}" dt="2024-09-12T02:13:27.593" v="2144" actId="20577"/>
          <ac:spMkLst>
            <pc:docMk/>
            <pc:sldMk cId="3333741969" sldId="900"/>
            <ac:spMk id="6" creationId="{24A08821-05FD-24A2-43BE-893DEC1C8C64}"/>
          </ac:spMkLst>
        </pc:spChg>
        <pc:spChg chg="add mod">
          <ac:chgData name="Huanwen WANG" userId="b5e6aab9-a7da-4b68-a175-a15a26c2a3f4" providerId="ADAL" clId="{D732F386-2FD0-BB48-B1CC-12C734B7A2B9}" dt="2024-09-12T02:13:42.460" v="2151" actId="14100"/>
          <ac:spMkLst>
            <pc:docMk/>
            <pc:sldMk cId="3333741969" sldId="900"/>
            <ac:spMk id="7" creationId="{99ACBAB0-8FB6-D8FD-EEE6-0E47547E34EF}"/>
          </ac:spMkLst>
        </pc:spChg>
        <pc:spChg chg="add mod">
          <ac:chgData name="Huanwen WANG" userId="b5e6aab9-a7da-4b68-a175-a15a26c2a3f4" providerId="ADAL" clId="{D732F386-2FD0-BB48-B1CC-12C734B7A2B9}" dt="2024-09-12T02:08:27.625" v="1905" actId="1076"/>
          <ac:spMkLst>
            <pc:docMk/>
            <pc:sldMk cId="3333741969" sldId="900"/>
            <ac:spMk id="8" creationId="{95769399-0465-7BAE-57DF-C382634B96F5}"/>
          </ac:spMkLst>
        </pc:spChg>
        <pc:spChg chg="add mod">
          <ac:chgData name="Huanwen WANG" userId="b5e6aab9-a7da-4b68-a175-a15a26c2a3f4" providerId="ADAL" clId="{D732F386-2FD0-BB48-B1CC-12C734B7A2B9}" dt="2024-09-12T02:13:05.872" v="2134" actId="1076"/>
          <ac:spMkLst>
            <pc:docMk/>
            <pc:sldMk cId="3333741969" sldId="900"/>
            <ac:spMk id="9" creationId="{2F3637F7-02B6-A3B9-63A7-1C7901506AD9}"/>
          </ac:spMkLst>
        </pc:spChg>
        <pc:spChg chg="add mod">
          <ac:chgData name="Huanwen WANG" userId="b5e6aab9-a7da-4b68-a175-a15a26c2a3f4" providerId="ADAL" clId="{D732F386-2FD0-BB48-B1CC-12C734B7A2B9}" dt="2024-09-12T02:13:32.038" v="2146" actId="1076"/>
          <ac:spMkLst>
            <pc:docMk/>
            <pc:sldMk cId="3333741969" sldId="900"/>
            <ac:spMk id="10" creationId="{9F005D18-8D6B-3CC4-4699-5C556FFF80BF}"/>
          </ac:spMkLst>
        </pc:spChg>
        <pc:spChg chg="add mod">
          <ac:chgData name="Huanwen WANG" userId="b5e6aab9-a7da-4b68-a175-a15a26c2a3f4" providerId="ADAL" clId="{D732F386-2FD0-BB48-B1CC-12C734B7A2B9}" dt="2024-09-12T02:13:39.300" v="2150" actId="20577"/>
          <ac:spMkLst>
            <pc:docMk/>
            <pc:sldMk cId="3333741969" sldId="900"/>
            <ac:spMk id="11" creationId="{860BF9A7-7205-A73E-732B-7F9587AD4DD7}"/>
          </ac:spMkLst>
        </pc:spChg>
      </pc:sldChg>
      <pc:sldChg chg="add del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805943543" sldId="901"/>
        </pc:sldMkLst>
      </pc:sldChg>
      <pc:sldChg chg="new del">
        <pc:chgData name="Huanwen WANG" userId="b5e6aab9-a7da-4b68-a175-a15a26c2a3f4" providerId="ADAL" clId="{D732F386-2FD0-BB48-B1CC-12C734B7A2B9}" dt="2024-09-14T12:11:32.414" v="3305" actId="2696"/>
        <pc:sldMkLst>
          <pc:docMk/>
          <pc:sldMk cId="1298418111" sldId="901"/>
        </pc:sldMkLst>
      </pc:sldChg>
      <pc:sldChg chg="modSp add mod">
        <pc:chgData name="Huanwen WANG" userId="b5e6aab9-a7da-4b68-a175-a15a26c2a3f4" providerId="ADAL" clId="{D732F386-2FD0-BB48-B1CC-12C734B7A2B9}" dt="2024-09-22T00:05:21.281" v="7740"/>
        <pc:sldMkLst>
          <pc:docMk/>
          <pc:sldMk cId="1710366340" sldId="901"/>
        </pc:sldMkLst>
        <pc:spChg chg="mod">
          <ac:chgData name="Huanwen WANG" userId="b5e6aab9-a7da-4b68-a175-a15a26c2a3f4" providerId="ADAL" clId="{D732F386-2FD0-BB48-B1CC-12C734B7A2B9}" dt="2024-09-22T00:05:21.281" v="7739"/>
          <ac:spMkLst>
            <pc:docMk/>
            <pc:sldMk cId="1710366340" sldId="901"/>
            <ac:spMk id="4" creationId="{7FBA09C1-12B1-2826-1E77-C794EE818D2F}"/>
          </ac:spMkLst>
        </pc:spChg>
        <pc:spChg chg="mod">
          <ac:chgData name="Huanwen WANG" userId="b5e6aab9-a7da-4b68-a175-a15a26c2a3f4" providerId="ADAL" clId="{D732F386-2FD0-BB48-B1CC-12C734B7A2B9}" dt="2024-09-22T00:05:21.278" v="7735" actId="20577"/>
          <ac:spMkLst>
            <pc:docMk/>
            <pc:sldMk cId="1710366340" sldId="901"/>
            <ac:spMk id="14" creationId="{EFC8CFBF-4F0C-61B2-1D04-E8EBA266C842}"/>
          </ac:spMkLst>
        </pc:spChg>
        <pc:spChg chg="mod">
          <ac:chgData name="Huanwen WANG" userId="b5e6aab9-a7da-4b68-a175-a15a26c2a3f4" providerId="ADAL" clId="{D732F386-2FD0-BB48-B1CC-12C734B7A2B9}" dt="2024-09-22T00:05:21.279" v="7736" actId="20577"/>
          <ac:spMkLst>
            <pc:docMk/>
            <pc:sldMk cId="1710366340" sldId="901"/>
            <ac:spMk id="15" creationId="{6F18D3E8-87B1-DF91-C96B-A2C08C8719C2}"/>
          </ac:spMkLst>
        </pc:spChg>
        <pc:spChg chg="mod">
          <ac:chgData name="Huanwen WANG" userId="b5e6aab9-a7da-4b68-a175-a15a26c2a3f4" providerId="ADAL" clId="{D732F386-2FD0-BB48-B1CC-12C734B7A2B9}" dt="2024-09-22T00:05:21.279" v="7737" actId="20577"/>
          <ac:spMkLst>
            <pc:docMk/>
            <pc:sldMk cId="1710366340" sldId="901"/>
            <ac:spMk id="16" creationId="{A3CC4F03-07B2-35C0-84F8-B52D52AB88EB}"/>
          </ac:spMkLst>
        </pc:spChg>
        <pc:spChg chg="mod">
          <ac:chgData name="Huanwen WANG" userId="b5e6aab9-a7da-4b68-a175-a15a26c2a3f4" providerId="ADAL" clId="{D732F386-2FD0-BB48-B1CC-12C734B7A2B9}" dt="2024-09-22T00:05:21.280" v="7738" actId="20577"/>
          <ac:spMkLst>
            <pc:docMk/>
            <pc:sldMk cId="1710366340" sldId="901"/>
            <ac:spMk id="17" creationId="{E15AC212-1060-1AF6-A189-FC7EA2661D2D}"/>
          </ac:spMkLst>
        </pc:spChg>
        <pc:spChg chg="mod modVis">
          <ac:chgData name="Huanwen WANG" userId="b5e6aab9-a7da-4b68-a175-a15a26c2a3f4" providerId="ADAL" clId="{D732F386-2FD0-BB48-B1CC-12C734B7A2B9}" dt="2024-09-21T13:00:55.300" v="7487"/>
          <ac:spMkLst>
            <pc:docMk/>
            <pc:sldMk cId="1710366340" sldId="901"/>
            <ac:spMk id="18" creationId="{AF42BB6D-9CDC-BE6E-0CD8-E1CC53DA3799}"/>
          </ac:spMkLst>
        </pc:spChg>
        <pc:picChg chg="mod modVis">
          <ac:chgData name="Huanwen WANG" userId="b5e6aab9-a7da-4b68-a175-a15a26c2a3f4" providerId="ADAL" clId="{D732F386-2FD0-BB48-B1CC-12C734B7A2B9}" dt="2024-09-22T00:05:21.281" v="7740"/>
          <ac:picMkLst>
            <pc:docMk/>
            <pc:sldMk cId="1710366340" sldId="901"/>
            <ac:picMk id="3" creationId="{3B59D27E-DC51-AAA6-CE7F-58E7BF48B3F6}"/>
          </ac:picMkLst>
        </pc:picChg>
      </pc:sldChg>
      <pc:sldChg chg="addSp delSp modSp add del mod replTag">
        <pc:chgData name="Huanwen WANG" userId="b5e6aab9-a7da-4b68-a175-a15a26c2a3f4" providerId="ADAL" clId="{D732F386-2FD0-BB48-B1CC-12C734B7A2B9}" dt="2024-09-20T06:56:27.409" v="6213" actId="2696"/>
        <pc:sldMkLst>
          <pc:docMk/>
          <pc:sldMk cId="1533911481" sldId="902"/>
        </pc:sldMkLst>
        <pc:spChg chg="add mod replST">
          <ac:chgData name="Huanwen WANG" userId="b5e6aab9-a7da-4b68-a175-a15a26c2a3f4" providerId="ADAL" clId="{D732F386-2FD0-BB48-B1CC-12C734B7A2B9}" dt="2024-09-20T06:55:59.452" v="6151"/>
          <ac:spMkLst>
            <pc:docMk/>
            <pc:sldMk cId="1533911481" sldId="902"/>
            <ac:spMk id="4" creationId="{8093E91C-B45A-4740-0906-D3919680D2A5}"/>
          </ac:spMkLst>
        </pc:spChg>
        <pc:spChg chg="add mod replST">
          <ac:chgData name="Huanwen WANG" userId="b5e6aab9-a7da-4b68-a175-a15a26c2a3f4" providerId="ADAL" clId="{D732F386-2FD0-BB48-B1CC-12C734B7A2B9}" dt="2024-09-14T12:08:20.215" v="2194"/>
          <ac:spMkLst>
            <pc:docMk/>
            <pc:sldMk cId="1533911481" sldId="902"/>
            <ac:spMk id="5" creationId="{3CE6AA7E-A3A1-43D7-CA76-AE33B778E880}"/>
          </ac:spMkLst>
        </pc:spChg>
        <pc:spChg chg="add mod replST">
          <ac:chgData name="Huanwen WANG" userId="b5e6aab9-a7da-4b68-a175-a15a26c2a3f4" providerId="ADAL" clId="{D732F386-2FD0-BB48-B1CC-12C734B7A2B9}" dt="2024-09-14T12:08:20.231" v="2213"/>
          <ac:spMkLst>
            <pc:docMk/>
            <pc:sldMk cId="1533911481" sldId="902"/>
            <ac:spMk id="6" creationId="{FF278086-9BA5-39AD-BEAA-1076790531AE}"/>
          </ac:spMkLst>
        </pc:spChg>
        <pc:spChg chg="add mod replST">
          <ac:chgData name="Huanwen WANG" userId="b5e6aab9-a7da-4b68-a175-a15a26c2a3f4" providerId="ADAL" clId="{D732F386-2FD0-BB48-B1CC-12C734B7A2B9}" dt="2024-09-14T12:08:20.245" v="2234"/>
          <ac:spMkLst>
            <pc:docMk/>
            <pc:sldMk cId="1533911481" sldId="902"/>
            <ac:spMk id="7" creationId="{0BC5D83A-6712-6735-58AC-72385ADCC478}"/>
          </ac:spMkLst>
        </pc:spChg>
        <pc:spChg chg="add mod replST">
          <ac:chgData name="Huanwen WANG" userId="b5e6aab9-a7da-4b68-a175-a15a26c2a3f4" providerId="ADAL" clId="{D732F386-2FD0-BB48-B1CC-12C734B7A2B9}" dt="2024-09-14T12:08:56.459" v="2575" actId="255"/>
          <ac:spMkLst>
            <pc:docMk/>
            <pc:sldMk cId="1533911481" sldId="902"/>
            <ac:spMk id="9" creationId="{C7C096B2-DA9A-0474-D7C1-8ECE24DC9AE3}"/>
          </ac:spMkLst>
        </pc:spChg>
        <pc:spChg chg="add mod replST">
          <ac:chgData name="Huanwen WANG" userId="b5e6aab9-a7da-4b68-a175-a15a26c2a3f4" providerId="ADAL" clId="{D732F386-2FD0-BB48-B1CC-12C734B7A2B9}" dt="2024-09-14T12:09:34.330" v="2671" actId="255"/>
          <ac:spMkLst>
            <pc:docMk/>
            <pc:sldMk cId="1533911481" sldId="902"/>
            <ac:spMk id="10" creationId="{DA4FEB89-DE8D-9C5F-15CD-881765AB92A0}"/>
          </ac:spMkLst>
        </pc:spChg>
        <pc:spChg chg="add mod replST">
          <ac:chgData name="Huanwen WANG" userId="b5e6aab9-a7da-4b68-a175-a15a26c2a3f4" providerId="ADAL" clId="{D732F386-2FD0-BB48-B1CC-12C734B7A2B9}" dt="2024-09-14T12:08:46.408" v="2562" actId="20577"/>
          <ac:spMkLst>
            <pc:docMk/>
            <pc:sldMk cId="1533911481" sldId="902"/>
            <ac:spMk id="11" creationId="{DC4D2EA5-2C99-6627-01B4-F55EE9CF0793}"/>
          </ac:spMkLst>
        </pc:spChg>
        <pc:spChg chg="add mod replST">
          <ac:chgData name="Huanwen WANG" userId="b5e6aab9-a7da-4b68-a175-a15a26c2a3f4" providerId="ADAL" clId="{D732F386-2FD0-BB48-B1CC-12C734B7A2B9}" dt="2024-09-14T12:09:23.436" v="2639"/>
          <ac:spMkLst>
            <pc:docMk/>
            <pc:sldMk cId="1533911481" sldId="902"/>
            <ac:spMk id="12" creationId="{BCB66FFC-4068-1008-5888-9D38275731B9}"/>
          </ac:spMkLst>
        </pc:spChg>
        <pc:spChg chg="add mod replST">
          <ac:chgData name="Huanwen WANG" userId="b5e6aab9-a7da-4b68-a175-a15a26c2a3f4" providerId="ADAL" clId="{D732F386-2FD0-BB48-B1CC-12C734B7A2B9}" dt="2024-09-14T12:09:30.273" v="2664"/>
          <ac:spMkLst>
            <pc:docMk/>
            <pc:sldMk cId="1533911481" sldId="902"/>
            <ac:spMk id="13" creationId="{FAF48038-F1E5-270A-CCCE-DBAE03045F67}"/>
          </ac:spMkLst>
        </pc:spChg>
        <pc:spChg chg="add mod replST">
          <ac:chgData name="Huanwen WANG" userId="b5e6aab9-a7da-4b68-a175-a15a26c2a3f4" providerId="ADAL" clId="{D732F386-2FD0-BB48-B1CC-12C734B7A2B9}" dt="2024-09-20T06:55:59.448" v="6147" actId="20577"/>
          <ac:spMkLst>
            <pc:docMk/>
            <pc:sldMk cId="1533911481" sldId="902"/>
            <ac:spMk id="14" creationId="{6DED67A0-6BDF-B320-21F1-5F2CC4178623}"/>
          </ac:spMkLst>
        </pc:spChg>
        <pc:spChg chg="add mod replST">
          <ac:chgData name="Huanwen WANG" userId="b5e6aab9-a7da-4b68-a175-a15a26c2a3f4" providerId="ADAL" clId="{D732F386-2FD0-BB48-B1CC-12C734B7A2B9}" dt="2024-09-20T06:55:59.449" v="6148" actId="20577"/>
          <ac:spMkLst>
            <pc:docMk/>
            <pc:sldMk cId="1533911481" sldId="902"/>
            <ac:spMk id="15" creationId="{FE48E549-364A-ADA4-2A2D-3A50D1C44DB5}"/>
          </ac:spMkLst>
        </pc:spChg>
        <pc:spChg chg="add mod replST">
          <ac:chgData name="Huanwen WANG" userId="b5e6aab9-a7da-4b68-a175-a15a26c2a3f4" providerId="ADAL" clId="{D732F386-2FD0-BB48-B1CC-12C734B7A2B9}" dt="2024-09-20T06:55:59.450" v="6149" actId="20577"/>
          <ac:spMkLst>
            <pc:docMk/>
            <pc:sldMk cId="1533911481" sldId="902"/>
            <ac:spMk id="16" creationId="{CC64182C-906B-E8AB-A203-CF2BCC4DE7D1}"/>
          </ac:spMkLst>
        </pc:spChg>
        <pc:spChg chg="add mod replST">
          <ac:chgData name="Huanwen WANG" userId="b5e6aab9-a7da-4b68-a175-a15a26c2a3f4" providerId="ADAL" clId="{D732F386-2FD0-BB48-B1CC-12C734B7A2B9}" dt="2024-09-20T06:55:59.451" v="6150" actId="20577"/>
          <ac:spMkLst>
            <pc:docMk/>
            <pc:sldMk cId="1533911481" sldId="902"/>
            <ac:spMk id="17" creationId="{85B3D905-28DC-45A8-B49C-58A686B76348}"/>
          </ac:spMkLst>
        </pc:spChg>
        <pc:spChg chg="add mod modVis replST">
          <ac:chgData name="Huanwen WANG" userId="b5e6aab9-a7da-4b68-a175-a15a26c2a3f4" providerId="ADAL" clId="{D732F386-2FD0-BB48-B1CC-12C734B7A2B9}" dt="2024-09-14T12:19:28.521" v="5971"/>
          <ac:spMkLst>
            <pc:docMk/>
            <pc:sldMk cId="1533911481" sldId="902"/>
            <ac:spMk id="18" creationId="{DA42B552-FB80-67E7-16C6-B0A1A55717F5}"/>
          </ac:spMkLst>
        </pc:spChg>
        <pc:spChg chg="add del mod replST">
          <ac:chgData name="Huanwen WANG" userId="b5e6aab9-a7da-4b68-a175-a15a26c2a3f4" providerId="ADAL" clId="{D732F386-2FD0-BB48-B1CC-12C734B7A2B9}" dt="2024-09-14T12:09:43.740" v="2702"/>
          <ac:spMkLst>
            <pc:docMk/>
            <pc:sldMk cId="1533911481" sldId="902"/>
            <ac:spMk id="19" creationId="{0BB56401-6A33-ACF5-9B2D-04B140585045}"/>
          </ac:spMkLst>
        </pc:spChg>
        <pc:grpChg chg="add replST">
          <ac:chgData name="Huanwen WANG" userId="b5e6aab9-a7da-4b68-a175-a15a26c2a3f4" providerId="ADAL" clId="{D732F386-2FD0-BB48-B1CC-12C734B7A2B9}" dt="2024-09-14T12:08:20.248" v="2236"/>
          <ac:grpSpMkLst>
            <pc:docMk/>
            <pc:sldMk cId="1533911481" sldId="902"/>
            <ac:grpSpMk id="8" creationId="{45F9E5E3-D072-87DA-C9D4-5CB8CB9B3219}"/>
          </ac:grpSpMkLst>
        </pc:grpChg>
        <pc:picChg chg="add mod modVis replST">
          <ac:chgData name="Huanwen WANG" userId="b5e6aab9-a7da-4b68-a175-a15a26c2a3f4" providerId="ADAL" clId="{D732F386-2FD0-BB48-B1CC-12C734B7A2B9}" dt="2024-09-20T06:55:59.452" v="6152"/>
          <ac:picMkLst>
            <pc:docMk/>
            <pc:sldMk cId="1533911481" sldId="902"/>
            <ac:picMk id="3" creationId="{062B53DA-DED5-3C12-6E60-2087FDF6693B}"/>
          </ac:picMkLst>
        </pc:picChg>
      </pc:sldChg>
      <pc:sldChg chg="modSp add mod">
        <pc:chgData name="Huanwen WANG" userId="b5e6aab9-a7da-4b68-a175-a15a26c2a3f4" providerId="ADAL" clId="{D732F386-2FD0-BB48-B1CC-12C734B7A2B9}" dt="2024-09-21T13:05:13.813" v="7632"/>
        <pc:sldMkLst>
          <pc:docMk/>
          <pc:sldMk cId="2379664971" sldId="902"/>
        </pc:sldMkLst>
        <pc:spChg chg="mod">
          <ac:chgData name="Huanwen WANG" userId="b5e6aab9-a7da-4b68-a175-a15a26c2a3f4" providerId="ADAL" clId="{D732F386-2FD0-BB48-B1CC-12C734B7A2B9}" dt="2024-09-21T13:05:13.813" v="7631"/>
          <ac:spMkLst>
            <pc:docMk/>
            <pc:sldMk cId="2379664971" sldId="902"/>
            <ac:spMk id="4" creationId="{8093E91C-B45A-4740-0906-D3919680D2A5}"/>
          </ac:spMkLst>
        </pc:spChg>
        <pc:spChg chg="mod">
          <ac:chgData name="Huanwen WANG" userId="b5e6aab9-a7da-4b68-a175-a15a26c2a3f4" providerId="ADAL" clId="{D732F386-2FD0-BB48-B1CC-12C734B7A2B9}" dt="2024-09-21T13:05:13.811" v="7627" actId="20577"/>
          <ac:spMkLst>
            <pc:docMk/>
            <pc:sldMk cId="2379664971" sldId="902"/>
            <ac:spMk id="14" creationId="{6DED67A0-6BDF-B320-21F1-5F2CC4178623}"/>
          </ac:spMkLst>
        </pc:spChg>
        <pc:spChg chg="mod">
          <ac:chgData name="Huanwen WANG" userId="b5e6aab9-a7da-4b68-a175-a15a26c2a3f4" providerId="ADAL" clId="{D732F386-2FD0-BB48-B1CC-12C734B7A2B9}" dt="2024-09-21T13:05:13.811" v="7628" actId="20577"/>
          <ac:spMkLst>
            <pc:docMk/>
            <pc:sldMk cId="2379664971" sldId="902"/>
            <ac:spMk id="15" creationId="{FE48E549-364A-ADA4-2A2D-3A50D1C44DB5}"/>
          </ac:spMkLst>
        </pc:spChg>
        <pc:spChg chg="mod">
          <ac:chgData name="Huanwen WANG" userId="b5e6aab9-a7da-4b68-a175-a15a26c2a3f4" providerId="ADAL" clId="{D732F386-2FD0-BB48-B1CC-12C734B7A2B9}" dt="2024-09-21T13:05:13.812" v="7629" actId="20577"/>
          <ac:spMkLst>
            <pc:docMk/>
            <pc:sldMk cId="2379664971" sldId="902"/>
            <ac:spMk id="16" creationId="{CC64182C-906B-E8AB-A203-CF2BCC4DE7D1}"/>
          </ac:spMkLst>
        </pc:spChg>
        <pc:spChg chg="mod">
          <ac:chgData name="Huanwen WANG" userId="b5e6aab9-a7da-4b68-a175-a15a26c2a3f4" providerId="ADAL" clId="{D732F386-2FD0-BB48-B1CC-12C734B7A2B9}" dt="2024-09-21T13:05:13.812" v="7630" actId="20577"/>
          <ac:spMkLst>
            <pc:docMk/>
            <pc:sldMk cId="2379664971" sldId="902"/>
            <ac:spMk id="17" creationId="{85B3D905-28DC-45A8-B49C-58A686B76348}"/>
          </ac:spMkLst>
        </pc:spChg>
        <pc:spChg chg="mod modVis">
          <ac:chgData name="Huanwen WANG" userId="b5e6aab9-a7da-4b68-a175-a15a26c2a3f4" providerId="ADAL" clId="{D732F386-2FD0-BB48-B1CC-12C734B7A2B9}" dt="2024-09-21T13:00:55.247" v="7327"/>
          <ac:spMkLst>
            <pc:docMk/>
            <pc:sldMk cId="2379664971" sldId="902"/>
            <ac:spMk id="18" creationId="{DA42B552-FB80-67E7-16C6-B0A1A55717F5}"/>
          </ac:spMkLst>
        </pc:spChg>
        <pc:picChg chg="mod modVis">
          <ac:chgData name="Huanwen WANG" userId="b5e6aab9-a7da-4b68-a175-a15a26c2a3f4" providerId="ADAL" clId="{D732F386-2FD0-BB48-B1CC-12C734B7A2B9}" dt="2024-09-21T13:05:13.813" v="7632"/>
          <ac:picMkLst>
            <pc:docMk/>
            <pc:sldMk cId="2379664971" sldId="902"/>
            <ac:picMk id="3" creationId="{062B53DA-DED5-3C12-6E60-2087FDF6693B}"/>
          </ac:picMkLst>
        </pc:picChg>
      </pc:sldChg>
      <pc:sldChg chg="modSp add mod">
        <pc:chgData name="Huanwen WANG" userId="b5e6aab9-a7da-4b68-a175-a15a26c2a3f4" providerId="ADAL" clId="{D732F386-2FD0-BB48-B1CC-12C734B7A2B9}" dt="2024-09-21T13:05:14.580" v="7638"/>
        <pc:sldMkLst>
          <pc:docMk/>
          <pc:sldMk cId="2105685454" sldId="903"/>
        </pc:sldMkLst>
        <pc:spChg chg="mod">
          <ac:chgData name="Huanwen WANG" userId="b5e6aab9-a7da-4b68-a175-a15a26c2a3f4" providerId="ADAL" clId="{D732F386-2FD0-BB48-B1CC-12C734B7A2B9}" dt="2024-09-21T13:05:14.579" v="7637"/>
          <ac:spMkLst>
            <pc:docMk/>
            <pc:sldMk cId="2105685454" sldId="903"/>
            <ac:spMk id="4" creationId="{BCB6CC62-0B33-B065-2695-777A40710242}"/>
          </ac:spMkLst>
        </pc:spChg>
        <pc:spChg chg="mod">
          <ac:chgData name="Huanwen WANG" userId="b5e6aab9-a7da-4b68-a175-a15a26c2a3f4" providerId="ADAL" clId="{D732F386-2FD0-BB48-B1CC-12C734B7A2B9}" dt="2024-09-21T13:05:14.575" v="7633" actId="20577"/>
          <ac:spMkLst>
            <pc:docMk/>
            <pc:sldMk cId="2105685454" sldId="903"/>
            <ac:spMk id="14" creationId="{5A48ED13-EDB4-7835-5008-1FA57CFF2130}"/>
          </ac:spMkLst>
        </pc:spChg>
        <pc:spChg chg="mod">
          <ac:chgData name="Huanwen WANG" userId="b5e6aab9-a7da-4b68-a175-a15a26c2a3f4" providerId="ADAL" clId="{D732F386-2FD0-BB48-B1CC-12C734B7A2B9}" dt="2024-09-21T13:05:14.576" v="7634" actId="20577"/>
          <ac:spMkLst>
            <pc:docMk/>
            <pc:sldMk cId="2105685454" sldId="903"/>
            <ac:spMk id="15" creationId="{33E4118C-7DDE-5819-F786-D7B6B2D5F148}"/>
          </ac:spMkLst>
        </pc:spChg>
        <pc:spChg chg="mod">
          <ac:chgData name="Huanwen WANG" userId="b5e6aab9-a7da-4b68-a175-a15a26c2a3f4" providerId="ADAL" clId="{D732F386-2FD0-BB48-B1CC-12C734B7A2B9}" dt="2024-09-21T13:05:14.577" v="7635" actId="20577"/>
          <ac:spMkLst>
            <pc:docMk/>
            <pc:sldMk cId="2105685454" sldId="903"/>
            <ac:spMk id="16" creationId="{4D24300E-6603-1EDB-A6C0-D202886C00E1}"/>
          </ac:spMkLst>
        </pc:spChg>
        <pc:spChg chg="mod">
          <ac:chgData name="Huanwen WANG" userId="b5e6aab9-a7da-4b68-a175-a15a26c2a3f4" providerId="ADAL" clId="{D732F386-2FD0-BB48-B1CC-12C734B7A2B9}" dt="2024-09-21T13:05:14.578" v="7636" actId="20577"/>
          <ac:spMkLst>
            <pc:docMk/>
            <pc:sldMk cId="2105685454" sldId="903"/>
            <ac:spMk id="17" creationId="{863BD9B5-DB8E-F032-9DD8-4F69E099A16E}"/>
          </ac:spMkLst>
        </pc:spChg>
        <pc:spChg chg="mod modVis">
          <ac:chgData name="Huanwen WANG" userId="b5e6aab9-a7da-4b68-a175-a15a26c2a3f4" providerId="ADAL" clId="{D732F386-2FD0-BB48-B1CC-12C734B7A2B9}" dt="2024-09-21T13:00:55.254" v="7347"/>
          <ac:spMkLst>
            <pc:docMk/>
            <pc:sldMk cId="2105685454" sldId="903"/>
            <ac:spMk id="18" creationId="{BADAEB98-B583-8C9D-3F53-78F83E438B74}"/>
          </ac:spMkLst>
        </pc:spChg>
        <pc:picChg chg="mod modVis">
          <ac:chgData name="Huanwen WANG" userId="b5e6aab9-a7da-4b68-a175-a15a26c2a3f4" providerId="ADAL" clId="{D732F386-2FD0-BB48-B1CC-12C734B7A2B9}" dt="2024-09-21T13:05:14.580" v="7638"/>
          <ac:picMkLst>
            <pc:docMk/>
            <pc:sldMk cId="2105685454" sldId="903"/>
            <ac:picMk id="3" creationId="{240F0290-0E17-5675-233C-0CD4BD1F826D}"/>
          </ac:picMkLst>
        </pc:picChg>
      </pc:sldChg>
      <pc:sldChg chg="addSp delSp modSp add del mod replTag">
        <pc:chgData name="Huanwen WANG" userId="b5e6aab9-a7da-4b68-a175-a15a26c2a3f4" providerId="ADAL" clId="{D732F386-2FD0-BB48-B1CC-12C734B7A2B9}" dt="2024-09-20T06:56:27.409" v="6213" actId="2696"/>
        <pc:sldMkLst>
          <pc:docMk/>
          <pc:sldMk cId="2536675450" sldId="903"/>
        </pc:sldMkLst>
        <pc:spChg chg="add mod replST">
          <ac:chgData name="Huanwen WANG" userId="b5e6aab9-a7da-4b68-a175-a15a26c2a3f4" providerId="ADAL" clId="{D732F386-2FD0-BB48-B1CC-12C734B7A2B9}" dt="2024-09-20T06:56:01.985" v="6157"/>
          <ac:spMkLst>
            <pc:docMk/>
            <pc:sldMk cId="2536675450" sldId="903"/>
            <ac:spMk id="4" creationId="{BCB6CC62-0B33-B065-2695-777A40710242}"/>
          </ac:spMkLst>
        </pc:spChg>
        <pc:spChg chg="add mod replST">
          <ac:chgData name="Huanwen WANG" userId="b5e6aab9-a7da-4b68-a175-a15a26c2a3f4" providerId="ADAL" clId="{D732F386-2FD0-BB48-B1CC-12C734B7A2B9}" dt="2024-09-14T12:10:01.397" v="2767"/>
          <ac:spMkLst>
            <pc:docMk/>
            <pc:sldMk cId="2536675450" sldId="903"/>
            <ac:spMk id="5" creationId="{86CDC930-CBD4-5A83-EBD0-645CF5CEE7B6}"/>
          </ac:spMkLst>
        </pc:spChg>
        <pc:spChg chg="add mod replST">
          <ac:chgData name="Huanwen WANG" userId="b5e6aab9-a7da-4b68-a175-a15a26c2a3f4" providerId="ADAL" clId="{D732F386-2FD0-BB48-B1CC-12C734B7A2B9}" dt="2024-09-14T12:10:01.405" v="2786"/>
          <ac:spMkLst>
            <pc:docMk/>
            <pc:sldMk cId="2536675450" sldId="903"/>
            <ac:spMk id="6" creationId="{F4F2DDD1-6C8C-D316-7DA8-1F74A0E49213}"/>
          </ac:spMkLst>
        </pc:spChg>
        <pc:spChg chg="add mod replST">
          <ac:chgData name="Huanwen WANG" userId="b5e6aab9-a7da-4b68-a175-a15a26c2a3f4" providerId="ADAL" clId="{D732F386-2FD0-BB48-B1CC-12C734B7A2B9}" dt="2024-09-14T12:10:01.414" v="2807"/>
          <ac:spMkLst>
            <pc:docMk/>
            <pc:sldMk cId="2536675450" sldId="903"/>
            <ac:spMk id="7" creationId="{B4982AD1-2974-DD18-5D10-3CCAEFD80346}"/>
          </ac:spMkLst>
        </pc:spChg>
        <pc:spChg chg="add mod replST">
          <ac:chgData name="Huanwen WANG" userId="b5e6aab9-a7da-4b68-a175-a15a26c2a3f4" providerId="ADAL" clId="{D732F386-2FD0-BB48-B1CC-12C734B7A2B9}" dt="2024-09-14T12:10:12.491" v="3082"/>
          <ac:spMkLst>
            <pc:docMk/>
            <pc:sldMk cId="2536675450" sldId="903"/>
            <ac:spMk id="9" creationId="{F4F9230C-6431-8D08-ACCA-307C53D166F1}"/>
          </ac:spMkLst>
        </pc:spChg>
        <pc:spChg chg="add mod replST">
          <ac:chgData name="Huanwen WANG" userId="b5e6aab9-a7da-4b68-a175-a15a26c2a3f4" providerId="ADAL" clId="{D732F386-2FD0-BB48-B1CC-12C734B7A2B9}" dt="2024-09-14T12:10:18.697" v="3113"/>
          <ac:spMkLst>
            <pc:docMk/>
            <pc:sldMk cId="2536675450" sldId="903"/>
            <ac:spMk id="10" creationId="{D0090AEA-F9F3-962A-AF30-2A75B6DCAB46}"/>
          </ac:spMkLst>
        </pc:spChg>
        <pc:spChg chg="add mod replST">
          <ac:chgData name="Huanwen WANG" userId="b5e6aab9-a7da-4b68-a175-a15a26c2a3f4" providerId="ADAL" clId="{D732F386-2FD0-BB48-B1CC-12C734B7A2B9}" dt="2024-09-14T12:10:24.554" v="3138"/>
          <ac:spMkLst>
            <pc:docMk/>
            <pc:sldMk cId="2536675450" sldId="903"/>
            <ac:spMk id="11" creationId="{2747A74C-BCC1-A6C1-77E0-458983A14EAF}"/>
          </ac:spMkLst>
        </pc:spChg>
        <pc:spChg chg="add mod replST">
          <ac:chgData name="Huanwen WANG" userId="b5e6aab9-a7da-4b68-a175-a15a26c2a3f4" providerId="ADAL" clId="{D732F386-2FD0-BB48-B1CC-12C734B7A2B9}" dt="2024-09-14T12:10:30.823" v="3163"/>
          <ac:spMkLst>
            <pc:docMk/>
            <pc:sldMk cId="2536675450" sldId="903"/>
            <ac:spMk id="12" creationId="{5A0A73B1-53F1-4467-735A-786EBAA7DA19}"/>
          </ac:spMkLst>
        </pc:spChg>
        <pc:spChg chg="add mod replST">
          <ac:chgData name="Huanwen WANG" userId="b5e6aab9-a7da-4b68-a175-a15a26c2a3f4" providerId="ADAL" clId="{D732F386-2FD0-BB48-B1CC-12C734B7A2B9}" dt="2024-09-14T12:10:36.691" v="3194"/>
          <ac:spMkLst>
            <pc:docMk/>
            <pc:sldMk cId="2536675450" sldId="903"/>
            <ac:spMk id="13" creationId="{127BA4B9-C88A-ADA6-E442-5699188A984E}"/>
          </ac:spMkLst>
        </pc:spChg>
        <pc:spChg chg="add mod replST">
          <ac:chgData name="Huanwen WANG" userId="b5e6aab9-a7da-4b68-a175-a15a26c2a3f4" providerId="ADAL" clId="{D732F386-2FD0-BB48-B1CC-12C734B7A2B9}" dt="2024-09-20T06:56:01.982" v="6153" actId="20577"/>
          <ac:spMkLst>
            <pc:docMk/>
            <pc:sldMk cId="2536675450" sldId="903"/>
            <ac:spMk id="14" creationId="{5A48ED13-EDB4-7835-5008-1FA57CFF2130}"/>
          </ac:spMkLst>
        </pc:spChg>
        <pc:spChg chg="add mod replST">
          <ac:chgData name="Huanwen WANG" userId="b5e6aab9-a7da-4b68-a175-a15a26c2a3f4" providerId="ADAL" clId="{D732F386-2FD0-BB48-B1CC-12C734B7A2B9}" dt="2024-09-20T06:56:01.983" v="6154" actId="20577"/>
          <ac:spMkLst>
            <pc:docMk/>
            <pc:sldMk cId="2536675450" sldId="903"/>
            <ac:spMk id="15" creationId="{33E4118C-7DDE-5819-F786-D7B6B2D5F148}"/>
          </ac:spMkLst>
        </pc:spChg>
        <pc:spChg chg="add mod replST">
          <ac:chgData name="Huanwen WANG" userId="b5e6aab9-a7da-4b68-a175-a15a26c2a3f4" providerId="ADAL" clId="{D732F386-2FD0-BB48-B1CC-12C734B7A2B9}" dt="2024-09-20T06:56:01.984" v="6155" actId="20577"/>
          <ac:spMkLst>
            <pc:docMk/>
            <pc:sldMk cId="2536675450" sldId="903"/>
            <ac:spMk id="16" creationId="{4D24300E-6603-1EDB-A6C0-D202886C00E1}"/>
          </ac:spMkLst>
        </pc:spChg>
        <pc:spChg chg="add mod replST">
          <ac:chgData name="Huanwen WANG" userId="b5e6aab9-a7da-4b68-a175-a15a26c2a3f4" providerId="ADAL" clId="{D732F386-2FD0-BB48-B1CC-12C734B7A2B9}" dt="2024-09-20T06:56:01.985" v="6156" actId="20577"/>
          <ac:spMkLst>
            <pc:docMk/>
            <pc:sldMk cId="2536675450" sldId="903"/>
            <ac:spMk id="17" creationId="{863BD9B5-DB8E-F032-9DD8-4F69E099A16E}"/>
          </ac:spMkLst>
        </pc:spChg>
        <pc:spChg chg="add mod modVis replST">
          <ac:chgData name="Huanwen WANG" userId="b5e6aab9-a7da-4b68-a175-a15a26c2a3f4" providerId="ADAL" clId="{D732F386-2FD0-BB48-B1CC-12C734B7A2B9}" dt="2024-09-14T12:19:28.536" v="5991"/>
          <ac:spMkLst>
            <pc:docMk/>
            <pc:sldMk cId="2536675450" sldId="903"/>
            <ac:spMk id="18" creationId="{BADAEB98-B583-8C9D-3F53-78F83E438B74}"/>
          </ac:spMkLst>
        </pc:spChg>
        <pc:spChg chg="add del mod replST">
          <ac:chgData name="Huanwen WANG" userId="b5e6aab9-a7da-4b68-a175-a15a26c2a3f4" providerId="ADAL" clId="{D732F386-2FD0-BB48-B1CC-12C734B7A2B9}" dt="2024-09-14T12:10:43.741" v="3231"/>
          <ac:spMkLst>
            <pc:docMk/>
            <pc:sldMk cId="2536675450" sldId="903"/>
            <ac:spMk id="19" creationId="{03CD776A-A5A4-073F-4165-96ABE18A42A1}"/>
          </ac:spMkLst>
        </pc:spChg>
        <pc:grpChg chg="add replST">
          <ac:chgData name="Huanwen WANG" userId="b5e6aab9-a7da-4b68-a175-a15a26c2a3f4" providerId="ADAL" clId="{D732F386-2FD0-BB48-B1CC-12C734B7A2B9}" dt="2024-09-14T12:10:01.414" v="2809"/>
          <ac:grpSpMkLst>
            <pc:docMk/>
            <pc:sldMk cId="2536675450" sldId="903"/>
            <ac:grpSpMk id="8" creationId="{3C507A76-7AF7-7380-3A88-EC1E1445E59E}"/>
          </ac:grpSpMkLst>
        </pc:grpChg>
        <pc:picChg chg="add mod modVis replST">
          <ac:chgData name="Huanwen WANG" userId="b5e6aab9-a7da-4b68-a175-a15a26c2a3f4" providerId="ADAL" clId="{D732F386-2FD0-BB48-B1CC-12C734B7A2B9}" dt="2024-09-20T06:56:01.986" v="6158"/>
          <ac:picMkLst>
            <pc:docMk/>
            <pc:sldMk cId="2536675450" sldId="903"/>
            <ac:picMk id="3" creationId="{240F0290-0E17-5675-233C-0CD4BD1F826D}"/>
          </ac:picMkLst>
        </pc:picChg>
      </pc:sldChg>
      <pc:sldChg chg="modSp add mod">
        <pc:chgData name="Huanwen WANG" userId="b5e6aab9-a7da-4b68-a175-a15a26c2a3f4" providerId="ADAL" clId="{D732F386-2FD0-BB48-B1CC-12C734B7A2B9}" dt="2024-09-21T13:05:14.993" v="7644"/>
        <pc:sldMkLst>
          <pc:docMk/>
          <pc:sldMk cId="906502232" sldId="904"/>
        </pc:sldMkLst>
        <pc:spChg chg="mod">
          <ac:chgData name="Huanwen WANG" userId="b5e6aab9-a7da-4b68-a175-a15a26c2a3f4" providerId="ADAL" clId="{D732F386-2FD0-BB48-B1CC-12C734B7A2B9}" dt="2024-09-21T13:05:14.993" v="7643"/>
          <ac:spMkLst>
            <pc:docMk/>
            <pc:sldMk cId="906502232" sldId="904"/>
            <ac:spMk id="4" creationId="{87C3A859-B57B-F1E2-66C6-0A0BD7F2A42B}"/>
          </ac:spMkLst>
        </pc:spChg>
        <pc:spChg chg="mod">
          <ac:chgData name="Huanwen WANG" userId="b5e6aab9-a7da-4b68-a175-a15a26c2a3f4" providerId="ADAL" clId="{D732F386-2FD0-BB48-B1CC-12C734B7A2B9}" dt="2024-09-21T13:05:14.990" v="7639" actId="20577"/>
          <ac:spMkLst>
            <pc:docMk/>
            <pc:sldMk cId="906502232" sldId="904"/>
            <ac:spMk id="14" creationId="{79EA32F6-953D-7823-3AF3-A4D5AF404A6E}"/>
          </ac:spMkLst>
        </pc:spChg>
        <pc:spChg chg="mod">
          <ac:chgData name="Huanwen WANG" userId="b5e6aab9-a7da-4b68-a175-a15a26c2a3f4" providerId="ADAL" clId="{D732F386-2FD0-BB48-B1CC-12C734B7A2B9}" dt="2024-09-21T13:05:14.990" v="7640" actId="20577"/>
          <ac:spMkLst>
            <pc:docMk/>
            <pc:sldMk cId="906502232" sldId="904"/>
            <ac:spMk id="15" creationId="{B0C0546D-D2BE-B6C3-566E-7F1E8C42C6CF}"/>
          </ac:spMkLst>
        </pc:spChg>
        <pc:spChg chg="mod">
          <ac:chgData name="Huanwen WANG" userId="b5e6aab9-a7da-4b68-a175-a15a26c2a3f4" providerId="ADAL" clId="{D732F386-2FD0-BB48-B1CC-12C734B7A2B9}" dt="2024-09-21T13:05:14.991" v="7641" actId="20577"/>
          <ac:spMkLst>
            <pc:docMk/>
            <pc:sldMk cId="906502232" sldId="904"/>
            <ac:spMk id="16" creationId="{C6D14969-7761-C50F-5706-9BEFDE5C5299}"/>
          </ac:spMkLst>
        </pc:spChg>
        <pc:spChg chg="mod">
          <ac:chgData name="Huanwen WANG" userId="b5e6aab9-a7da-4b68-a175-a15a26c2a3f4" providerId="ADAL" clId="{D732F386-2FD0-BB48-B1CC-12C734B7A2B9}" dt="2024-09-21T13:05:14.992" v="7642" actId="20577"/>
          <ac:spMkLst>
            <pc:docMk/>
            <pc:sldMk cId="906502232" sldId="904"/>
            <ac:spMk id="17" creationId="{B84CEA82-5375-4F6F-D28C-BF0ADD8F5234}"/>
          </ac:spMkLst>
        </pc:spChg>
        <pc:spChg chg="mod modVis">
          <ac:chgData name="Huanwen WANG" userId="b5e6aab9-a7da-4b68-a175-a15a26c2a3f4" providerId="ADAL" clId="{D732F386-2FD0-BB48-B1CC-12C734B7A2B9}" dt="2024-09-21T13:00:55.261" v="7367"/>
          <ac:spMkLst>
            <pc:docMk/>
            <pc:sldMk cId="906502232" sldId="904"/>
            <ac:spMk id="18" creationId="{CF2F7EB0-DC33-8B8F-8291-70D17A6348E9}"/>
          </ac:spMkLst>
        </pc:spChg>
        <pc:picChg chg="mod modVis">
          <ac:chgData name="Huanwen WANG" userId="b5e6aab9-a7da-4b68-a175-a15a26c2a3f4" providerId="ADAL" clId="{D732F386-2FD0-BB48-B1CC-12C734B7A2B9}" dt="2024-09-21T13:05:14.993" v="7644"/>
          <ac:picMkLst>
            <pc:docMk/>
            <pc:sldMk cId="906502232" sldId="904"/>
            <ac:picMk id="3" creationId="{6A184072-D7BA-7FD4-88EF-C5C0BFD86778}"/>
          </ac:picMkLst>
        </pc:picChg>
      </pc:sldChg>
      <pc:sldChg chg="addSp delSp modSp add del mod replTag">
        <pc:chgData name="Huanwen WANG" userId="b5e6aab9-a7da-4b68-a175-a15a26c2a3f4" providerId="ADAL" clId="{D732F386-2FD0-BB48-B1CC-12C734B7A2B9}" dt="2024-09-20T06:56:27.409" v="6213" actId="2696"/>
        <pc:sldMkLst>
          <pc:docMk/>
          <pc:sldMk cId="3066936660" sldId="904"/>
        </pc:sldMkLst>
        <pc:spChg chg="add mod replST">
          <ac:chgData name="Huanwen WANG" userId="b5e6aab9-a7da-4b68-a175-a15a26c2a3f4" providerId="ADAL" clId="{D732F386-2FD0-BB48-B1CC-12C734B7A2B9}" dt="2024-09-20T06:56:03.324" v="6163"/>
          <ac:spMkLst>
            <pc:docMk/>
            <pc:sldMk cId="3066936660" sldId="904"/>
            <ac:spMk id="4" creationId="{87C3A859-B57B-F1E2-66C6-0A0BD7F2A42B}"/>
          </ac:spMkLst>
        </pc:spChg>
        <pc:spChg chg="add mod replST">
          <ac:chgData name="Huanwen WANG" userId="b5e6aab9-a7da-4b68-a175-a15a26c2a3f4" providerId="ADAL" clId="{D732F386-2FD0-BB48-B1CC-12C734B7A2B9}" dt="2024-09-14T12:11:35.884" v="3323"/>
          <ac:spMkLst>
            <pc:docMk/>
            <pc:sldMk cId="3066936660" sldId="904"/>
            <ac:spMk id="5" creationId="{68BDF4C0-38E7-110C-AE30-AF56314694A4}"/>
          </ac:spMkLst>
        </pc:spChg>
        <pc:spChg chg="add mod replST">
          <ac:chgData name="Huanwen WANG" userId="b5e6aab9-a7da-4b68-a175-a15a26c2a3f4" providerId="ADAL" clId="{D732F386-2FD0-BB48-B1CC-12C734B7A2B9}" dt="2024-09-14T12:11:35.893" v="3342"/>
          <ac:spMkLst>
            <pc:docMk/>
            <pc:sldMk cId="3066936660" sldId="904"/>
            <ac:spMk id="6" creationId="{2FE4DD58-4ECB-8E5F-C829-20BEA96E4BDE}"/>
          </ac:spMkLst>
        </pc:spChg>
        <pc:spChg chg="add mod replST">
          <ac:chgData name="Huanwen WANG" userId="b5e6aab9-a7da-4b68-a175-a15a26c2a3f4" providerId="ADAL" clId="{D732F386-2FD0-BB48-B1CC-12C734B7A2B9}" dt="2024-09-14T12:11:35.903" v="3363"/>
          <ac:spMkLst>
            <pc:docMk/>
            <pc:sldMk cId="3066936660" sldId="904"/>
            <ac:spMk id="7" creationId="{B5B480F9-623F-BFF0-5293-671C7EF67832}"/>
          </ac:spMkLst>
        </pc:spChg>
        <pc:spChg chg="add mod replST">
          <ac:chgData name="Huanwen WANG" userId="b5e6aab9-a7da-4b68-a175-a15a26c2a3f4" providerId="ADAL" clId="{D732F386-2FD0-BB48-B1CC-12C734B7A2B9}" dt="2024-09-14T12:11:43.313" v="3616"/>
          <ac:spMkLst>
            <pc:docMk/>
            <pc:sldMk cId="3066936660" sldId="904"/>
            <ac:spMk id="9" creationId="{7BB33A3D-7E2B-4E8B-C6ED-907EFFDFADE0}"/>
          </ac:spMkLst>
        </pc:spChg>
        <pc:spChg chg="add mod replST">
          <ac:chgData name="Huanwen WANG" userId="b5e6aab9-a7da-4b68-a175-a15a26c2a3f4" providerId="ADAL" clId="{D732F386-2FD0-BB48-B1CC-12C734B7A2B9}" dt="2024-09-14T12:11:50.292" v="3653"/>
          <ac:spMkLst>
            <pc:docMk/>
            <pc:sldMk cId="3066936660" sldId="904"/>
            <ac:spMk id="10" creationId="{F7996B2E-4F4C-7442-1A3C-F337E035A322}"/>
          </ac:spMkLst>
        </pc:spChg>
        <pc:spChg chg="add mod replST">
          <ac:chgData name="Huanwen WANG" userId="b5e6aab9-a7da-4b68-a175-a15a26c2a3f4" providerId="ADAL" clId="{D732F386-2FD0-BB48-B1CC-12C734B7A2B9}" dt="2024-09-14T12:11:55.999" v="3678"/>
          <ac:spMkLst>
            <pc:docMk/>
            <pc:sldMk cId="3066936660" sldId="904"/>
            <ac:spMk id="11" creationId="{934B58E6-36E5-6429-8FA3-A35F8E12510A}"/>
          </ac:spMkLst>
        </pc:spChg>
        <pc:spChg chg="add mod replST">
          <ac:chgData name="Huanwen WANG" userId="b5e6aab9-a7da-4b68-a175-a15a26c2a3f4" providerId="ADAL" clId="{D732F386-2FD0-BB48-B1CC-12C734B7A2B9}" dt="2024-09-14T12:12:02.846" v="3703"/>
          <ac:spMkLst>
            <pc:docMk/>
            <pc:sldMk cId="3066936660" sldId="904"/>
            <ac:spMk id="12" creationId="{3FAE89FA-B94C-EE75-53D8-BEEE8AE90EA7}"/>
          </ac:spMkLst>
        </pc:spChg>
        <pc:spChg chg="add mod replST">
          <ac:chgData name="Huanwen WANG" userId="b5e6aab9-a7da-4b68-a175-a15a26c2a3f4" providerId="ADAL" clId="{D732F386-2FD0-BB48-B1CC-12C734B7A2B9}" dt="2024-09-14T12:12:08.347" v="3728"/>
          <ac:spMkLst>
            <pc:docMk/>
            <pc:sldMk cId="3066936660" sldId="904"/>
            <ac:spMk id="13" creationId="{3C28FABB-8E5A-D1D3-7ED2-001B49D42C4F}"/>
          </ac:spMkLst>
        </pc:spChg>
        <pc:spChg chg="add mod replST">
          <ac:chgData name="Huanwen WANG" userId="b5e6aab9-a7da-4b68-a175-a15a26c2a3f4" providerId="ADAL" clId="{D732F386-2FD0-BB48-B1CC-12C734B7A2B9}" dt="2024-09-20T06:56:03.321" v="6159" actId="20577"/>
          <ac:spMkLst>
            <pc:docMk/>
            <pc:sldMk cId="3066936660" sldId="904"/>
            <ac:spMk id="14" creationId="{79EA32F6-953D-7823-3AF3-A4D5AF404A6E}"/>
          </ac:spMkLst>
        </pc:spChg>
        <pc:spChg chg="add mod replST">
          <ac:chgData name="Huanwen WANG" userId="b5e6aab9-a7da-4b68-a175-a15a26c2a3f4" providerId="ADAL" clId="{D732F386-2FD0-BB48-B1CC-12C734B7A2B9}" dt="2024-09-20T06:56:03.322" v="6160" actId="20577"/>
          <ac:spMkLst>
            <pc:docMk/>
            <pc:sldMk cId="3066936660" sldId="904"/>
            <ac:spMk id="15" creationId="{B0C0546D-D2BE-B6C3-566E-7F1E8C42C6CF}"/>
          </ac:spMkLst>
        </pc:spChg>
        <pc:spChg chg="add mod replST">
          <ac:chgData name="Huanwen WANG" userId="b5e6aab9-a7da-4b68-a175-a15a26c2a3f4" providerId="ADAL" clId="{D732F386-2FD0-BB48-B1CC-12C734B7A2B9}" dt="2024-09-20T06:56:03.322" v="6161" actId="20577"/>
          <ac:spMkLst>
            <pc:docMk/>
            <pc:sldMk cId="3066936660" sldId="904"/>
            <ac:spMk id="16" creationId="{C6D14969-7761-C50F-5706-9BEFDE5C5299}"/>
          </ac:spMkLst>
        </pc:spChg>
        <pc:spChg chg="add mod replST">
          <ac:chgData name="Huanwen WANG" userId="b5e6aab9-a7da-4b68-a175-a15a26c2a3f4" providerId="ADAL" clId="{D732F386-2FD0-BB48-B1CC-12C734B7A2B9}" dt="2024-09-20T06:56:03.323" v="6162" actId="20577"/>
          <ac:spMkLst>
            <pc:docMk/>
            <pc:sldMk cId="3066936660" sldId="904"/>
            <ac:spMk id="17" creationId="{B84CEA82-5375-4F6F-D28C-BF0ADD8F5234}"/>
          </ac:spMkLst>
        </pc:spChg>
        <pc:spChg chg="add mod modVis replST">
          <ac:chgData name="Huanwen WANG" userId="b5e6aab9-a7da-4b68-a175-a15a26c2a3f4" providerId="ADAL" clId="{D732F386-2FD0-BB48-B1CC-12C734B7A2B9}" dt="2024-09-14T12:19:28.543" v="6011"/>
          <ac:spMkLst>
            <pc:docMk/>
            <pc:sldMk cId="3066936660" sldId="904"/>
            <ac:spMk id="18" creationId="{CF2F7EB0-DC33-8B8F-8291-70D17A6348E9}"/>
          </ac:spMkLst>
        </pc:spChg>
        <pc:spChg chg="add del mod replST">
          <ac:chgData name="Huanwen WANG" userId="b5e6aab9-a7da-4b68-a175-a15a26c2a3f4" providerId="ADAL" clId="{D732F386-2FD0-BB48-B1CC-12C734B7A2B9}" dt="2024-09-14T12:12:25.908" v="3777"/>
          <ac:spMkLst>
            <pc:docMk/>
            <pc:sldMk cId="3066936660" sldId="904"/>
            <ac:spMk id="19" creationId="{2FAC44F0-5B44-2B57-7D35-B657EDF55C6A}"/>
          </ac:spMkLst>
        </pc:spChg>
        <pc:grpChg chg="add replST">
          <ac:chgData name="Huanwen WANG" userId="b5e6aab9-a7da-4b68-a175-a15a26c2a3f4" providerId="ADAL" clId="{D732F386-2FD0-BB48-B1CC-12C734B7A2B9}" dt="2024-09-14T12:11:35.904" v="3365"/>
          <ac:grpSpMkLst>
            <pc:docMk/>
            <pc:sldMk cId="3066936660" sldId="904"/>
            <ac:grpSpMk id="8" creationId="{EC8779A6-5095-7008-5A2B-4C600A03B152}"/>
          </ac:grpSpMkLst>
        </pc:grpChg>
        <pc:picChg chg="add mod modVis replST">
          <ac:chgData name="Huanwen WANG" userId="b5e6aab9-a7da-4b68-a175-a15a26c2a3f4" providerId="ADAL" clId="{D732F386-2FD0-BB48-B1CC-12C734B7A2B9}" dt="2024-09-20T06:56:03.325" v="6164"/>
          <ac:picMkLst>
            <pc:docMk/>
            <pc:sldMk cId="3066936660" sldId="904"/>
            <ac:picMk id="3" creationId="{6A184072-D7BA-7FD4-88EF-C5C0BFD86778}"/>
          </ac:picMkLst>
        </pc:picChg>
      </pc:sldChg>
      <pc:sldChg chg="addSp delSp modSp add del mod replTag">
        <pc:chgData name="Huanwen WANG" userId="b5e6aab9-a7da-4b68-a175-a15a26c2a3f4" providerId="ADAL" clId="{D732F386-2FD0-BB48-B1CC-12C734B7A2B9}" dt="2024-09-20T06:56:27.409" v="6213" actId="2696"/>
        <pc:sldMkLst>
          <pc:docMk/>
          <pc:sldMk cId="2082937732" sldId="905"/>
        </pc:sldMkLst>
        <pc:spChg chg="add mod replST">
          <ac:chgData name="Huanwen WANG" userId="b5e6aab9-a7da-4b68-a175-a15a26c2a3f4" providerId="ADAL" clId="{D732F386-2FD0-BB48-B1CC-12C734B7A2B9}" dt="2024-09-20T06:56:07.769" v="6181"/>
          <ac:spMkLst>
            <pc:docMk/>
            <pc:sldMk cId="2082937732" sldId="905"/>
            <ac:spMk id="4" creationId="{894733F3-AA9C-CC33-4ABC-7F6C7E705AAC}"/>
          </ac:spMkLst>
        </pc:spChg>
        <pc:spChg chg="add mod replST">
          <ac:chgData name="Huanwen WANG" userId="b5e6aab9-a7da-4b68-a175-a15a26c2a3f4" providerId="ADAL" clId="{D732F386-2FD0-BB48-B1CC-12C734B7A2B9}" dt="2024-09-14T12:12:34.752" v="3831"/>
          <ac:spMkLst>
            <pc:docMk/>
            <pc:sldMk cId="2082937732" sldId="905"/>
            <ac:spMk id="5" creationId="{B1A9A118-F5B8-E335-24CC-ECE8D423DA44}"/>
          </ac:spMkLst>
        </pc:spChg>
        <pc:spChg chg="add mod replST">
          <ac:chgData name="Huanwen WANG" userId="b5e6aab9-a7da-4b68-a175-a15a26c2a3f4" providerId="ADAL" clId="{D732F386-2FD0-BB48-B1CC-12C734B7A2B9}" dt="2024-09-14T12:12:34.760" v="3850"/>
          <ac:spMkLst>
            <pc:docMk/>
            <pc:sldMk cId="2082937732" sldId="905"/>
            <ac:spMk id="6" creationId="{C51739CB-7500-1BF7-EA8D-F921BBF54A71}"/>
          </ac:spMkLst>
        </pc:spChg>
        <pc:spChg chg="add mod replST">
          <ac:chgData name="Huanwen WANG" userId="b5e6aab9-a7da-4b68-a175-a15a26c2a3f4" providerId="ADAL" clId="{D732F386-2FD0-BB48-B1CC-12C734B7A2B9}" dt="2024-09-14T12:12:34.768" v="3871"/>
          <ac:spMkLst>
            <pc:docMk/>
            <pc:sldMk cId="2082937732" sldId="905"/>
            <ac:spMk id="7" creationId="{18DD7312-4A08-DF37-6938-9308280A2D17}"/>
          </ac:spMkLst>
        </pc:spChg>
        <pc:spChg chg="add mod replST">
          <ac:chgData name="Huanwen WANG" userId="b5e6aab9-a7da-4b68-a175-a15a26c2a3f4" providerId="ADAL" clId="{D732F386-2FD0-BB48-B1CC-12C734B7A2B9}" dt="2024-09-14T12:12:54.671" v="4139" actId="114"/>
          <ac:spMkLst>
            <pc:docMk/>
            <pc:sldMk cId="2082937732" sldId="905"/>
            <ac:spMk id="9" creationId="{E7A99580-F6C5-99F9-9EBC-757099833B10}"/>
          </ac:spMkLst>
        </pc:spChg>
        <pc:spChg chg="add mod replST">
          <ac:chgData name="Huanwen WANG" userId="b5e6aab9-a7da-4b68-a175-a15a26c2a3f4" providerId="ADAL" clId="{D732F386-2FD0-BB48-B1CC-12C734B7A2B9}" dt="2024-09-14T12:13:45.561" v="4290" actId="120"/>
          <ac:spMkLst>
            <pc:docMk/>
            <pc:sldMk cId="2082937732" sldId="905"/>
            <ac:spMk id="10" creationId="{A8440468-E035-DA2E-CFD7-DA0338A74ACE}"/>
          </ac:spMkLst>
        </pc:spChg>
        <pc:spChg chg="add mod replST">
          <ac:chgData name="Huanwen WANG" userId="b5e6aab9-a7da-4b68-a175-a15a26c2a3f4" providerId="ADAL" clId="{D732F386-2FD0-BB48-B1CC-12C734B7A2B9}" dt="2024-09-14T12:13:48.619" v="4297" actId="120"/>
          <ac:spMkLst>
            <pc:docMk/>
            <pc:sldMk cId="2082937732" sldId="905"/>
            <ac:spMk id="11" creationId="{45D1342F-C951-53BF-987C-C4EF12AADF05}"/>
          </ac:spMkLst>
        </pc:spChg>
        <pc:spChg chg="add mod replST">
          <ac:chgData name="Huanwen WANG" userId="b5e6aab9-a7da-4b68-a175-a15a26c2a3f4" providerId="ADAL" clId="{D732F386-2FD0-BB48-B1CC-12C734B7A2B9}" dt="2024-09-14T12:13:51.144" v="4310" actId="120"/>
          <ac:spMkLst>
            <pc:docMk/>
            <pc:sldMk cId="2082937732" sldId="905"/>
            <ac:spMk id="12" creationId="{0FC624C7-3873-DF84-1FC2-B3F66336CA39}"/>
          </ac:spMkLst>
        </pc:spChg>
        <pc:spChg chg="add mod replST">
          <ac:chgData name="Huanwen WANG" userId="b5e6aab9-a7da-4b68-a175-a15a26c2a3f4" providerId="ADAL" clId="{D732F386-2FD0-BB48-B1CC-12C734B7A2B9}" dt="2024-09-14T12:13:53.262" v="4317" actId="120"/>
          <ac:spMkLst>
            <pc:docMk/>
            <pc:sldMk cId="2082937732" sldId="905"/>
            <ac:spMk id="13" creationId="{6D72D7BF-BC08-B60A-2F2F-3A85FAC6AEC8}"/>
          </ac:spMkLst>
        </pc:spChg>
        <pc:spChg chg="add mod replST">
          <ac:chgData name="Huanwen WANG" userId="b5e6aab9-a7da-4b68-a175-a15a26c2a3f4" providerId="ADAL" clId="{D732F386-2FD0-BB48-B1CC-12C734B7A2B9}" dt="2024-09-20T06:56:07.766" v="6177" actId="20577"/>
          <ac:spMkLst>
            <pc:docMk/>
            <pc:sldMk cId="2082937732" sldId="905"/>
            <ac:spMk id="14" creationId="{4063BF0A-B09B-A435-FAAD-C3202E9BF9CC}"/>
          </ac:spMkLst>
        </pc:spChg>
        <pc:spChg chg="add mod replST">
          <ac:chgData name="Huanwen WANG" userId="b5e6aab9-a7da-4b68-a175-a15a26c2a3f4" providerId="ADAL" clId="{D732F386-2FD0-BB48-B1CC-12C734B7A2B9}" dt="2024-09-20T06:56:07.767" v="6178" actId="20577"/>
          <ac:spMkLst>
            <pc:docMk/>
            <pc:sldMk cId="2082937732" sldId="905"/>
            <ac:spMk id="15" creationId="{CAEBCF06-F11B-0F78-E4EC-CB9969D71E22}"/>
          </ac:spMkLst>
        </pc:spChg>
        <pc:spChg chg="add mod replST">
          <ac:chgData name="Huanwen WANG" userId="b5e6aab9-a7da-4b68-a175-a15a26c2a3f4" providerId="ADAL" clId="{D732F386-2FD0-BB48-B1CC-12C734B7A2B9}" dt="2024-09-20T06:56:07.767" v="6179" actId="20577"/>
          <ac:spMkLst>
            <pc:docMk/>
            <pc:sldMk cId="2082937732" sldId="905"/>
            <ac:spMk id="16" creationId="{B9557A3A-2CA6-7D63-1C40-E81F551CC34B}"/>
          </ac:spMkLst>
        </pc:spChg>
        <pc:spChg chg="add mod replST">
          <ac:chgData name="Huanwen WANG" userId="b5e6aab9-a7da-4b68-a175-a15a26c2a3f4" providerId="ADAL" clId="{D732F386-2FD0-BB48-B1CC-12C734B7A2B9}" dt="2024-09-20T06:56:07.768" v="6180" actId="20577"/>
          <ac:spMkLst>
            <pc:docMk/>
            <pc:sldMk cId="2082937732" sldId="905"/>
            <ac:spMk id="17" creationId="{23BB25B5-243E-D74A-60F6-65DBB2D67B8C}"/>
          </ac:spMkLst>
        </pc:spChg>
        <pc:spChg chg="add mod modVis replST">
          <ac:chgData name="Huanwen WANG" userId="b5e6aab9-a7da-4b68-a175-a15a26c2a3f4" providerId="ADAL" clId="{D732F386-2FD0-BB48-B1CC-12C734B7A2B9}" dt="2024-09-14T12:19:28.549" v="6031"/>
          <ac:spMkLst>
            <pc:docMk/>
            <pc:sldMk cId="2082937732" sldId="905"/>
            <ac:spMk id="18" creationId="{87479DD3-E0A4-EFF2-590B-89E828C2FF2B}"/>
          </ac:spMkLst>
        </pc:spChg>
        <pc:spChg chg="add del mod replST">
          <ac:chgData name="Huanwen WANG" userId="b5e6aab9-a7da-4b68-a175-a15a26c2a3f4" providerId="ADAL" clId="{D732F386-2FD0-BB48-B1CC-12C734B7A2B9}" dt="2024-09-14T12:14:01.250" v="4342"/>
          <ac:spMkLst>
            <pc:docMk/>
            <pc:sldMk cId="2082937732" sldId="905"/>
            <ac:spMk id="19" creationId="{CFE90EC8-9A16-C1D2-C0C0-05351610168A}"/>
          </ac:spMkLst>
        </pc:spChg>
        <pc:grpChg chg="add replST">
          <ac:chgData name="Huanwen WANG" userId="b5e6aab9-a7da-4b68-a175-a15a26c2a3f4" providerId="ADAL" clId="{D732F386-2FD0-BB48-B1CC-12C734B7A2B9}" dt="2024-09-14T12:12:34.769" v="3873"/>
          <ac:grpSpMkLst>
            <pc:docMk/>
            <pc:sldMk cId="2082937732" sldId="905"/>
            <ac:grpSpMk id="8" creationId="{E3BF954C-2C92-1B48-D408-2C17B4B983BB}"/>
          </ac:grpSpMkLst>
        </pc:grpChg>
        <pc:picChg chg="add mod modVis replST">
          <ac:chgData name="Huanwen WANG" userId="b5e6aab9-a7da-4b68-a175-a15a26c2a3f4" providerId="ADAL" clId="{D732F386-2FD0-BB48-B1CC-12C734B7A2B9}" dt="2024-09-20T06:56:07.769" v="6182"/>
          <ac:picMkLst>
            <pc:docMk/>
            <pc:sldMk cId="2082937732" sldId="905"/>
            <ac:picMk id="3" creationId="{AC7F5917-9763-73CF-9C90-A3AE486D9E4E}"/>
          </ac:picMkLst>
        </pc:picChg>
      </pc:sldChg>
      <pc:sldChg chg="modSp add mod">
        <pc:chgData name="Huanwen WANG" userId="b5e6aab9-a7da-4b68-a175-a15a26c2a3f4" providerId="ADAL" clId="{D732F386-2FD0-BB48-B1CC-12C734B7A2B9}" dt="2024-09-21T13:05:15.540" v="7656"/>
        <pc:sldMkLst>
          <pc:docMk/>
          <pc:sldMk cId="3296974364" sldId="905"/>
        </pc:sldMkLst>
        <pc:spChg chg="mod">
          <ac:chgData name="Huanwen WANG" userId="b5e6aab9-a7da-4b68-a175-a15a26c2a3f4" providerId="ADAL" clId="{D732F386-2FD0-BB48-B1CC-12C734B7A2B9}" dt="2024-09-21T13:05:15.540" v="7655"/>
          <ac:spMkLst>
            <pc:docMk/>
            <pc:sldMk cId="3296974364" sldId="905"/>
            <ac:spMk id="4" creationId="{894733F3-AA9C-CC33-4ABC-7F6C7E705AAC}"/>
          </ac:spMkLst>
        </pc:spChg>
        <pc:spChg chg="mod">
          <ac:chgData name="Huanwen WANG" userId="b5e6aab9-a7da-4b68-a175-a15a26c2a3f4" providerId="ADAL" clId="{D732F386-2FD0-BB48-B1CC-12C734B7A2B9}" dt="2024-09-21T13:05:15.537" v="7651" actId="20577"/>
          <ac:spMkLst>
            <pc:docMk/>
            <pc:sldMk cId="3296974364" sldId="905"/>
            <ac:spMk id="14" creationId="{4063BF0A-B09B-A435-FAAD-C3202E9BF9CC}"/>
          </ac:spMkLst>
        </pc:spChg>
        <pc:spChg chg="mod">
          <ac:chgData name="Huanwen WANG" userId="b5e6aab9-a7da-4b68-a175-a15a26c2a3f4" providerId="ADAL" clId="{D732F386-2FD0-BB48-B1CC-12C734B7A2B9}" dt="2024-09-21T13:05:15.538" v="7652" actId="20577"/>
          <ac:spMkLst>
            <pc:docMk/>
            <pc:sldMk cId="3296974364" sldId="905"/>
            <ac:spMk id="15" creationId="{CAEBCF06-F11B-0F78-E4EC-CB9969D71E22}"/>
          </ac:spMkLst>
        </pc:spChg>
        <pc:spChg chg="mod">
          <ac:chgData name="Huanwen WANG" userId="b5e6aab9-a7da-4b68-a175-a15a26c2a3f4" providerId="ADAL" clId="{D732F386-2FD0-BB48-B1CC-12C734B7A2B9}" dt="2024-09-21T13:05:15.538" v="7653" actId="20577"/>
          <ac:spMkLst>
            <pc:docMk/>
            <pc:sldMk cId="3296974364" sldId="905"/>
            <ac:spMk id="16" creationId="{B9557A3A-2CA6-7D63-1C40-E81F551CC34B}"/>
          </ac:spMkLst>
        </pc:spChg>
        <pc:spChg chg="mod">
          <ac:chgData name="Huanwen WANG" userId="b5e6aab9-a7da-4b68-a175-a15a26c2a3f4" providerId="ADAL" clId="{D732F386-2FD0-BB48-B1CC-12C734B7A2B9}" dt="2024-09-21T13:05:15.539" v="7654" actId="20577"/>
          <ac:spMkLst>
            <pc:docMk/>
            <pc:sldMk cId="3296974364" sldId="905"/>
            <ac:spMk id="17" creationId="{23BB25B5-243E-D74A-60F6-65DBB2D67B8C}"/>
          </ac:spMkLst>
        </pc:spChg>
        <pc:spChg chg="mod modVis">
          <ac:chgData name="Huanwen WANG" userId="b5e6aab9-a7da-4b68-a175-a15a26c2a3f4" providerId="ADAL" clId="{D732F386-2FD0-BB48-B1CC-12C734B7A2B9}" dt="2024-09-21T13:00:55.273" v="7407"/>
          <ac:spMkLst>
            <pc:docMk/>
            <pc:sldMk cId="3296974364" sldId="905"/>
            <ac:spMk id="18" creationId="{87479DD3-E0A4-EFF2-590B-89E828C2FF2B}"/>
          </ac:spMkLst>
        </pc:spChg>
        <pc:picChg chg="mod modVis">
          <ac:chgData name="Huanwen WANG" userId="b5e6aab9-a7da-4b68-a175-a15a26c2a3f4" providerId="ADAL" clId="{D732F386-2FD0-BB48-B1CC-12C734B7A2B9}" dt="2024-09-21T13:05:15.540" v="7656"/>
          <ac:picMkLst>
            <pc:docMk/>
            <pc:sldMk cId="3296974364" sldId="905"/>
            <ac:picMk id="3" creationId="{AC7F5917-9763-73CF-9C90-A3AE486D9E4E}"/>
          </ac:picMkLst>
        </pc:picChg>
      </pc:sldChg>
      <pc:sldChg chg="modSp add mod ord">
        <pc:chgData name="Huanwen WANG" userId="b5e6aab9-a7da-4b68-a175-a15a26c2a3f4" providerId="ADAL" clId="{D732F386-2FD0-BB48-B1CC-12C734B7A2B9}" dt="2024-09-21T13:05:15.238" v="7650"/>
        <pc:sldMkLst>
          <pc:docMk/>
          <pc:sldMk cId="2045839195" sldId="906"/>
        </pc:sldMkLst>
        <pc:spChg chg="mod">
          <ac:chgData name="Huanwen WANG" userId="b5e6aab9-a7da-4b68-a175-a15a26c2a3f4" providerId="ADAL" clId="{D732F386-2FD0-BB48-B1CC-12C734B7A2B9}" dt="2024-09-21T13:05:15.237" v="7649"/>
          <ac:spMkLst>
            <pc:docMk/>
            <pc:sldMk cId="2045839195" sldId="906"/>
            <ac:spMk id="4" creationId="{4F4E52C3-5D07-333E-D8FB-ED0362FF44BB}"/>
          </ac:spMkLst>
        </pc:spChg>
        <pc:spChg chg="mod">
          <ac:chgData name="Huanwen WANG" userId="b5e6aab9-a7da-4b68-a175-a15a26c2a3f4" providerId="ADAL" clId="{D732F386-2FD0-BB48-B1CC-12C734B7A2B9}" dt="2024-09-21T13:05:15.235" v="7645" actId="20577"/>
          <ac:spMkLst>
            <pc:docMk/>
            <pc:sldMk cId="2045839195" sldId="906"/>
            <ac:spMk id="14" creationId="{8B62400B-AD5A-674F-25E3-25E542991ED5}"/>
          </ac:spMkLst>
        </pc:spChg>
        <pc:spChg chg="mod">
          <ac:chgData name="Huanwen WANG" userId="b5e6aab9-a7da-4b68-a175-a15a26c2a3f4" providerId="ADAL" clId="{D732F386-2FD0-BB48-B1CC-12C734B7A2B9}" dt="2024-09-21T13:05:15.235" v="7646" actId="20577"/>
          <ac:spMkLst>
            <pc:docMk/>
            <pc:sldMk cId="2045839195" sldId="906"/>
            <ac:spMk id="15" creationId="{A3EF21D8-1FCD-5747-822D-F3A3ED433741}"/>
          </ac:spMkLst>
        </pc:spChg>
        <pc:spChg chg="mod">
          <ac:chgData name="Huanwen WANG" userId="b5e6aab9-a7da-4b68-a175-a15a26c2a3f4" providerId="ADAL" clId="{D732F386-2FD0-BB48-B1CC-12C734B7A2B9}" dt="2024-09-21T13:05:15.236" v="7647" actId="20577"/>
          <ac:spMkLst>
            <pc:docMk/>
            <pc:sldMk cId="2045839195" sldId="906"/>
            <ac:spMk id="16" creationId="{CA3DE996-0FF3-7B69-45EF-2850F549590A}"/>
          </ac:spMkLst>
        </pc:spChg>
        <pc:spChg chg="mod">
          <ac:chgData name="Huanwen WANG" userId="b5e6aab9-a7da-4b68-a175-a15a26c2a3f4" providerId="ADAL" clId="{D732F386-2FD0-BB48-B1CC-12C734B7A2B9}" dt="2024-09-21T13:05:15.237" v="7648" actId="20577"/>
          <ac:spMkLst>
            <pc:docMk/>
            <pc:sldMk cId="2045839195" sldId="906"/>
            <ac:spMk id="17" creationId="{849B26B1-8E1B-0E65-DC8E-342A27BF325C}"/>
          </ac:spMkLst>
        </pc:spChg>
        <pc:spChg chg="mod modVis">
          <ac:chgData name="Huanwen WANG" userId="b5e6aab9-a7da-4b68-a175-a15a26c2a3f4" providerId="ADAL" clId="{D732F386-2FD0-BB48-B1CC-12C734B7A2B9}" dt="2024-09-21T13:00:55.267" v="7387"/>
          <ac:spMkLst>
            <pc:docMk/>
            <pc:sldMk cId="2045839195" sldId="906"/>
            <ac:spMk id="18" creationId="{BD363029-C482-BB41-E7ED-5E1A3BE9500E}"/>
          </ac:spMkLst>
        </pc:spChg>
        <pc:picChg chg="mod modVis">
          <ac:chgData name="Huanwen WANG" userId="b5e6aab9-a7da-4b68-a175-a15a26c2a3f4" providerId="ADAL" clId="{D732F386-2FD0-BB48-B1CC-12C734B7A2B9}" dt="2024-09-21T13:05:15.238" v="7650"/>
          <ac:picMkLst>
            <pc:docMk/>
            <pc:sldMk cId="2045839195" sldId="906"/>
            <ac:picMk id="3" creationId="{45510B86-A3E3-1849-B232-E96A6B1C3DE0}"/>
          </ac:picMkLst>
        </pc:picChg>
      </pc:sldChg>
      <pc:sldChg chg="addSp delSp modSp add del mod replTag">
        <pc:chgData name="Huanwen WANG" userId="b5e6aab9-a7da-4b68-a175-a15a26c2a3f4" providerId="ADAL" clId="{D732F386-2FD0-BB48-B1CC-12C734B7A2B9}" dt="2024-09-20T06:56:27.409" v="6213" actId="2696"/>
        <pc:sldMkLst>
          <pc:docMk/>
          <pc:sldMk cId="2484137084" sldId="906"/>
        </pc:sldMkLst>
        <pc:spChg chg="add mod replST">
          <ac:chgData name="Huanwen WANG" userId="b5e6aab9-a7da-4b68-a175-a15a26c2a3f4" providerId="ADAL" clId="{D732F386-2FD0-BB48-B1CC-12C734B7A2B9}" dt="2024-09-20T06:56:22.028" v="6211"/>
          <ac:spMkLst>
            <pc:docMk/>
            <pc:sldMk cId="2484137084" sldId="906"/>
            <ac:spMk id="4" creationId="{4F4E52C3-5D07-333E-D8FB-ED0362FF44BB}"/>
          </ac:spMkLst>
        </pc:spChg>
        <pc:spChg chg="add mod replST">
          <ac:chgData name="Huanwen WANG" userId="b5e6aab9-a7da-4b68-a175-a15a26c2a3f4" providerId="ADAL" clId="{D732F386-2FD0-BB48-B1CC-12C734B7A2B9}" dt="2024-09-14T12:14:26.919" v="4524"/>
          <ac:spMkLst>
            <pc:docMk/>
            <pc:sldMk cId="2484137084" sldId="906"/>
            <ac:spMk id="5" creationId="{9B34F8C9-DF3A-DA32-F462-A203056D9248}"/>
          </ac:spMkLst>
        </pc:spChg>
        <pc:spChg chg="add mod replST">
          <ac:chgData name="Huanwen WANG" userId="b5e6aab9-a7da-4b68-a175-a15a26c2a3f4" providerId="ADAL" clId="{D732F386-2FD0-BB48-B1CC-12C734B7A2B9}" dt="2024-09-14T12:14:26.926" v="4543"/>
          <ac:spMkLst>
            <pc:docMk/>
            <pc:sldMk cId="2484137084" sldId="906"/>
            <ac:spMk id="6" creationId="{8252ACC6-9C03-EB09-3370-B1DB33D53B50}"/>
          </ac:spMkLst>
        </pc:spChg>
        <pc:spChg chg="add mod replST">
          <ac:chgData name="Huanwen WANG" userId="b5e6aab9-a7da-4b68-a175-a15a26c2a3f4" providerId="ADAL" clId="{D732F386-2FD0-BB48-B1CC-12C734B7A2B9}" dt="2024-09-14T12:14:26.935" v="4564"/>
          <ac:spMkLst>
            <pc:docMk/>
            <pc:sldMk cId="2484137084" sldId="906"/>
            <ac:spMk id="7" creationId="{5F4C9D57-624B-F703-C0D7-3E1E45F6D9ED}"/>
          </ac:spMkLst>
        </pc:spChg>
        <pc:spChg chg="add mod replST">
          <ac:chgData name="Huanwen WANG" userId="b5e6aab9-a7da-4b68-a175-a15a26c2a3f4" providerId="ADAL" clId="{D732F386-2FD0-BB48-B1CC-12C734B7A2B9}" dt="2024-09-14T12:14:40.444" v="4845"/>
          <ac:spMkLst>
            <pc:docMk/>
            <pc:sldMk cId="2484137084" sldId="906"/>
            <ac:spMk id="9" creationId="{86B4D0D3-CAA5-84A8-CBD0-B05B7FE460D9}"/>
          </ac:spMkLst>
        </pc:spChg>
        <pc:spChg chg="add mod replST">
          <ac:chgData name="Huanwen WANG" userId="b5e6aab9-a7da-4b68-a175-a15a26c2a3f4" providerId="ADAL" clId="{D732F386-2FD0-BB48-B1CC-12C734B7A2B9}" dt="2024-09-14T12:14:48.908" v="4876"/>
          <ac:spMkLst>
            <pc:docMk/>
            <pc:sldMk cId="2484137084" sldId="906"/>
            <ac:spMk id="10" creationId="{B974868D-5502-95B8-8BFA-46A59E7C2E31}"/>
          </ac:spMkLst>
        </pc:spChg>
        <pc:spChg chg="add mod replST">
          <ac:chgData name="Huanwen WANG" userId="b5e6aab9-a7da-4b68-a175-a15a26c2a3f4" providerId="ADAL" clId="{D732F386-2FD0-BB48-B1CC-12C734B7A2B9}" dt="2024-09-14T12:15:00.319" v="4901"/>
          <ac:spMkLst>
            <pc:docMk/>
            <pc:sldMk cId="2484137084" sldId="906"/>
            <ac:spMk id="11" creationId="{0D43C7D0-28FE-2C50-436D-662EB0D7E1D1}"/>
          </ac:spMkLst>
        </pc:spChg>
        <pc:spChg chg="add mod replST">
          <ac:chgData name="Huanwen WANG" userId="b5e6aab9-a7da-4b68-a175-a15a26c2a3f4" providerId="ADAL" clId="{D732F386-2FD0-BB48-B1CC-12C734B7A2B9}" dt="2024-09-14T12:15:09.539" v="4926"/>
          <ac:spMkLst>
            <pc:docMk/>
            <pc:sldMk cId="2484137084" sldId="906"/>
            <ac:spMk id="12" creationId="{8B8F4F44-DEFB-54D2-64F5-196F36E2EAA3}"/>
          </ac:spMkLst>
        </pc:spChg>
        <pc:spChg chg="add mod replST">
          <ac:chgData name="Huanwen WANG" userId="b5e6aab9-a7da-4b68-a175-a15a26c2a3f4" providerId="ADAL" clId="{D732F386-2FD0-BB48-B1CC-12C734B7A2B9}" dt="2024-09-14T12:15:17.214" v="4957"/>
          <ac:spMkLst>
            <pc:docMk/>
            <pc:sldMk cId="2484137084" sldId="906"/>
            <ac:spMk id="13" creationId="{9E976336-D4D9-5909-EA3A-85F8606CC0BC}"/>
          </ac:spMkLst>
        </pc:spChg>
        <pc:spChg chg="add mod replST">
          <ac:chgData name="Huanwen WANG" userId="b5e6aab9-a7da-4b68-a175-a15a26c2a3f4" providerId="ADAL" clId="{D732F386-2FD0-BB48-B1CC-12C734B7A2B9}" dt="2024-09-20T06:56:22.025" v="6207" actId="20577"/>
          <ac:spMkLst>
            <pc:docMk/>
            <pc:sldMk cId="2484137084" sldId="906"/>
            <ac:spMk id="14" creationId="{8B62400B-AD5A-674F-25E3-25E542991ED5}"/>
          </ac:spMkLst>
        </pc:spChg>
        <pc:spChg chg="add mod replST">
          <ac:chgData name="Huanwen WANG" userId="b5e6aab9-a7da-4b68-a175-a15a26c2a3f4" providerId="ADAL" clId="{D732F386-2FD0-BB48-B1CC-12C734B7A2B9}" dt="2024-09-20T06:56:22.026" v="6208" actId="20577"/>
          <ac:spMkLst>
            <pc:docMk/>
            <pc:sldMk cId="2484137084" sldId="906"/>
            <ac:spMk id="15" creationId="{A3EF21D8-1FCD-5747-822D-F3A3ED433741}"/>
          </ac:spMkLst>
        </pc:spChg>
        <pc:spChg chg="add mod replST">
          <ac:chgData name="Huanwen WANG" userId="b5e6aab9-a7da-4b68-a175-a15a26c2a3f4" providerId="ADAL" clId="{D732F386-2FD0-BB48-B1CC-12C734B7A2B9}" dt="2024-09-20T06:56:22.026" v="6209" actId="20577"/>
          <ac:spMkLst>
            <pc:docMk/>
            <pc:sldMk cId="2484137084" sldId="906"/>
            <ac:spMk id="16" creationId="{CA3DE996-0FF3-7B69-45EF-2850F549590A}"/>
          </ac:spMkLst>
        </pc:spChg>
        <pc:spChg chg="add mod replST">
          <ac:chgData name="Huanwen WANG" userId="b5e6aab9-a7da-4b68-a175-a15a26c2a3f4" providerId="ADAL" clId="{D732F386-2FD0-BB48-B1CC-12C734B7A2B9}" dt="2024-09-20T06:56:22.027" v="6210" actId="20577"/>
          <ac:spMkLst>
            <pc:docMk/>
            <pc:sldMk cId="2484137084" sldId="906"/>
            <ac:spMk id="17" creationId="{849B26B1-8E1B-0E65-DC8E-342A27BF325C}"/>
          </ac:spMkLst>
        </pc:spChg>
        <pc:spChg chg="add mod modVis replST">
          <ac:chgData name="Huanwen WANG" userId="b5e6aab9-a7da-4b68-a175-a15a26c2a3f4" providerId="ADAL" clId="{D732F386-2FD0-BB48-B1CC-12C734B7A2B9}" dt="2024-09-14T12:19:28.555" v="6051"/>
          <ac:spMkLst>
            <pc:docMk/>
            <pc:sldMk cId="2484137084" sldId="906"/>
            <ac:spMk id="18" creationId="{BD363029-C482-BB41-E7ED-5E1A3BE9500E}"/>
          </ac:spMkLst>
        </pc:spChg>
        <pc:spChg chg="add del mod replST">
          <ac:chgData name="Huanwen WANG" userId="b5e6aab9-a7da-4b68-a175-a15a26c2a3f4" providerId="ADAL" clId="{D732F386-2FD0-BB48-B1CC-12C734B7A2B9}" dt="2024-09-14T12:17:34.293" v="5627"/>
          <ac:spMkLst>
            <pc:docMk/>
            <pc:sldMk cId="2484137084" sldId="906"/>
            <ac:spMk id="19" creationId="{0B1FA84E-31C8-7114-D0AB-34034BE673C8}"/>
          </ac:spMkLst>
        </pc:spChg>
        <pc:grpChg chg="add replST">
          <ac:chgData name="Huanwen WANG" userId="b5e6aab9-a7da-4b68-a175-a15a26c2a3f4" providerId="ADAL" clId="{D732F386-2FD0-BB48-B1CC-12C734B7A2B9}" dt="2024-09-14T12:14:26.935" v="4566"/>
          <ac:grpSpMkLst>
            <pc:docMk/>
            <pc:sldMk cId="2484137084" sldId="906"/>
            <ac:grpSpMk id="8" creationId="{A078AFA4-4E62-E473-389C-E862363E85D9}"/>
          </ac:grpSpMkLst>
        </pc:grpChg>
        <pc:picChg chg="add mod modVis replST">
          <ac:chgData name="Huanwen WANG" userId="b5e6aab9-a7da-4b68-a175-a15a26c2a3f4" providerId="ADAL" clId="{D732F386-2FD0-BB48-B1CC-12C734B7A2B9}" dt="2024-09-20T06:56:22.028" v="6212"/>
          <ac:picMkLst>
            <pc:docMk/>
            <pc:sldMk cId="2484137084" sldId="906"/>
            <ac:picMk id="3" creationId="{45510B86-A3E3-1849-B232-E96A6B1C3DE0}"/>
          </ac:picMkLst>
        </pc:picChg>
      </pc:sldChg>
      <pc:sldChg chg="addSp delSp modSp add mod ord replTag">
        <pc:chgData name="Huanwen WANG" userId="b5e6aab9-a7da-4b68-a175-a15a26c2a3f4" providerId="ADAL" clId="{D732F386-2FD0-BB48-B1CC-12C734B7A2B9}" dt="2024-09-22T00:05:23.250" v="7758"/>
        <pc:sldMkLst>
          <pc:docMk/>
          <pc:sldMk cId="3263607680" sldId="907"/>
        </pc:sldMkLst>
        <pc:spChg chg="add mod replST">
          <ac:chgData name="Huanwen WANG" userId="b5e6aab9-a7da-4b68-a175-a15a26c2a3f4" providerId="ADAL" clId="{D732F386-2FD0-BB48-B1CC-12C734B7A2B9}" dt="2024-09-22T00:05:23.250" v="7757"/>
          <ac:spMkLst>
            <pc:docMk/>
            <pc:sldMk cId="3263607680" sldId="907"/>
            <ac:spMk id="4" creationId="{A404A046-855D-28AD-3E39-D56CEA7BA8AB}"/>
          </ac:spMkLst>
        </pc:spChg>
        <pc:spChg chg="add mod replST">
          <ac:chgData name="Huanwen WANG" userId="b5e6aab9-a7da-4b68-a175-a15a26c2a3f4" providerId="ADAL" clId="{D732F386-2FD0-BB48-B1CC-12C734B7A2B9}" dt="2024-09-14T12:15:33.398" v="5018"/>
          <ac:spMkLst>
            <pc:docMk/>
            <pc:sldMk cId="3263607680" sldId="907"/>
            <ac:spMk id="5" creationId="{8A054BF5-FE3B-8A01-2910-C689DD2D26E8}"/>
          </ac:spMkLst>
        </pc:spChg>
        <pc:spChg chg="add mod replST">
          <ac:chgData name="Huanwen WANG" userId="b5e6aab9-a7da-4b68-a175-a15a26c2a3f4" providerId="ADAL" clId="{D732F386-2FD0-BB48-B1CC-12C734B7A2B9}" dt="2024-09-14T12:15:33.407" v="5037"/>
          <ac:spMkLst>
            <pc:docMk/>
            <pc:sldMk cId="3263607680" sldId="907"/>
            <ac:spMk id="6" creationId="{3D1E364F-3642-C0AB-8C53-7FDD2A6D5D01}"/>
          </ac:spMkLst>
        </pc:spChg>
        <pc:spChg chg="add mod replST">
          <ac:chgData name="Huanwen WANG" userId="b5e6aab9-a7da-4b68-a175-a15a26c2a3f4" providerId="ADAL" clId="{D732F386-2FD0-BB48-B1CC-12C734B7A2B9}" dt="2024-09-14T12:15:33.416" v="5058"/>
          <ac:spMkLst>
            <pc:docMk/>
            <pc:sldMk cId="3263607680" sldId="907"/>
            <ac:spMk id="7" creationId="{E714126C-5A1D-8638-A353-4EF855FB7758}"/>
          </ac:spMkLst>
        </pc:spChg>
        <pc:spChg chg="add mod replST">
          <ac:chgData name="Huanwen WANG" userId="b5e6aab9-a7da-4b68-a175-a15a26c2a3f4" providerId="ADAL" clId="{D732F386-2FD0-BB48-B1CC-12C734B7A2B9}" dt="2024-09-14T12:15:41.635" v="5311"/>
          <ac:spMkLst>
            <pc:docMk/>
            <pc:sldMk cId="3263607680" sldId="907"/>
            <ac:spMk id="9" creationId="{8EFE0D21-9DCA-D3D0-41D0-DE5D8D2C26F8}"/>
          </ac:spMkLst>
        </pc:spChg>
        <pc:spChg chg="add mod replST">
          <ac:chgData name="Huanwen WANG" userId="b5e6aab9-a7da-4b68-a175-a15a26c2a3f4" providerId="ADAL" clId="{D732F386-2FD0-BB48-B1CC-12C734B7A2B9}" dt="2024-09-14T12:17:08.303" v="5537" actId="1076"/>
          <ac:spMkLst>
            <pc:docMk/>
            <pc:sldMk cId="3263607680" sldId="907"/>
            <ac:spMk id="10" creationId="{C796F58F-B0AF-BF76-243A-6A550089D68F}"/>
          </ac:spMkLst>
        </pc:spChg>
        <pc:spChg chg="add mod replST">
          <ac:chgData name="Huanwen WANG" userId="b5e6aab9-a7da-4b68-a175-a15a26c2a3f4" providerId="ADAL" clId="{D732F386-2FD0-BB48-B1CC-12C734B7A2B9}" dt="2024-09-14T12:16:14.324" v="5425" actId="120"/>
          <ac:spMkLst>
            <pc:docMk/>
            <pc:sldMk cId="3263607680" sldId="907"/>
            <ac:spMk id="11" creationId="{E35895CB-75C4-2026-86DB-025408A207D3}"/>
          </ac:spMkLst>
        </pc:spChg>
        <pc:spChg chg="add mod replST">
          <ac:chgData name="Huanwen WANG" userId="b5e6aab9-a7da-4b68-a175-a15a26c2a3f4" providerId="ADAL" clId="{D732F386-2FD0-BB48-B1CC-12C734B7A2B9}" dt="2024-09-14T12:17:20.474" v="5565" actId="1076"/>
          <ac:spMkLst>
            <pc:docMk/>
            <pc:sldMk cId="3263607680" sldId="907"/>
            <ac:spMk id="12" creationId="{F6626D57-4442-1A4C-5FE6-21A3B26FFBD3}"/>
          </ac:spMkLst>
        </pc:spChg>
        <pc:spChg chg="add mod replST">
          <ac:chgData name="Huanwen WANG" userId="b5e6aab9-a7da-4b68-a175-a15a26c2a3f4" providerId="ADAL" clId="{D732F386-2FD0-BB48-B1CC-12C734B7A2B9}" dt="2024-09-14T12:17:15.236" v="5551" actId="1076"/>
          <ac:spMkLst>
            <pc:docMk/>
            <pc:sldMk cId="3263607680" sldId="907"/>
            <ac:spMk id="13" creationId="{7C4276D7-D509-EE29-9E87-274804700CD8}"/>
          </ac:spMkLst>
        </pc:spChg>
        <pc:spChg chg="add mod replST">
          <ac:chgData name="Huanwen WANG" userId="b5e6aab9-a7da-4b68-a175-a15a26c2a3f4" providerId="ADAL" clId="{D732F386-2FD0-BB48-B1CC-12C734B7A2B9}" dt="2024-09-22T00:05:23.245" v="7753" actId="20577"/>
          <ac:spMkLst>
            <pc:docMk/>
            <pc:sldMk cId="3263607680" sldId="907"/>
            <ac:spMk id="14" creationId="{66611DFD-AD9A-E382-1D39-6C91A9691C37}"/>
          </ac:spMkLst>
        </pc:spChg>
        <pc:spChg chg="add mod replST">
          <ac:chgData name="Huanwen WANG" userId="b5e6aab9-a7da-4b68-a175-a15a26c2a3f4" providerId="ADAL" clId="{D732F386-2FD0-BB48-B1CC-12C734B7A2B9}" dt="2024-09-22T00:05:23.247" v="7754" actId="20577"/>
          <ac:spMkLst>
            <pc:docMk/>
            <pc:sldMk cId="3263607680" sldId="907"/>
            <ac:spMk id="15" creationId="{E0E4B9D7-793F-2EB4-ACA3-0876EB627856}"/>
          </ac:spMkLst>
        </pc:spChg>
        <pc:spChg chg="add mod replST">
          <ac:chgData name="Huanwen WANG" userId="b5e6aab9-a7da-4b68-a175-a15a26c2a3f4" providerId="ADAL" clId="{D732F386-2FD0-BB48-B1CC-12C734B7A2B9}" dt="2024-09-22T00:05:23.248" v="7755" actId="20577"/>
          <ac:spMkLst>
            <pc:docMk/>
            <pc:sldMk cId="3263607680" sldId="907"/>
            <ac:spMk id="16" creationId="{CACAADA6-1032-3E80-8ED2-ECD79EC7A248}"/>
          </ac:spMkLst>
        </pc:spChg>
        <pc:spChg chg="add mod replST">
          <ac:chgData name="Huanwen WANG" userId="b5e6aab9-a7da-4b68-a175-a15a26c2a3f4" providerId="ADAL" clId="{D732F386-2FD0-BB48-B1CC-12C734B7A2B9}" dt="2024-09-22T00:05:23.248" v="7756" actId="20577"/>
          <ac:spMkLst>
            <pc:docMk/>
            <pc:sldMk cId="3263607680" sldId="907"/>
            <ac:spMk id="17" creationId="{34266351-15D4-B1E9-6F9C-1A4CD7C6B204}"/>
          </ac:spMkLst>
        </pc:spChg>
        <pc:spChg chg="add mod modVis replST">
          <ac:chgData name="Huanwen WANG" userId="b5e6aab9-a7da-4b68-a175-a15a26c2a3f4" providerId="ADAL" clId="{D732F386-2FD0-BB48-B1CC-12C734B7A2B9}" dt="2024-09-21T13:00:55.293" v="7467"/>
          <ac:spMkLst>
            <pc:docMk/>
            <pc:sldMk cId="3263607680" sldId="907"/>
            <ac:spMk id="18" creationId="{C92A4F47-DE8D-6B92-FB8A-56293069A681}"/>
          </ac:spMkLst>
        </pc:spChg>
        <pc:spChg chg="add del mod replST">
          <ac:chgData name="Huanwen WANG" userId="b5e6aab9-a7da-4b68-a175-a15a26c2a3f4" providerId="ADAL" clId="{D732F386-2FD0-BB48-B1CC-12C734B7A2B9}" dt="2024-09-14T12:17:57.187" v="5682"/>
          <ac:spMkLst>
            <pc:docMk/>
            <pc:sldMk cId="3263607680" sldId="907"/>
            <ac:spMk id="19" creationId="{449145DC-96A3-F95E-2DEF-531C832BA1C8}"/>
          </ac:spMkLst>
        </pc:spChg>
        <pc:grpChg chg="add replST">
          <ac:chgData name="Huanwen WANG" userId="b5e6aab9-a7da-4b68-a175-a15a26c2a3f4" providerId="ADAL" clId="{D732F386-2FD0-BB48-B1CC-12C734B7A2B9}" dt="2024-09-14T12:15:33.417" v="5060"/>
          <ac:grpSpMkLst>
            <pc:docMk/>
            <pc:sldMk cId="3263607680" sldId="907"/>
            <ac:grpSpMk id="8" creationId="{838B57A7-346D-177F-B9CF-FEF8FEE65449}"/>
          </ac:grpSpMkLst>
        </pc:grpChg>
        <pc:picChg chg="add mod modVis replST">
          <ac:chgData name="Huanwen WANG" userId="b5e6aab9-a7da-4b68-a175-a15a26c2a3f4" providerId="ADAL" clId="{D732F386-2FD0-BB48-B1CC-12C734B7A2B9}" dt="2024-09-22T00:05:23.250" v="7758"/>
          <ac:picMkLst>
            <pc:docMk/>
            <pc:sldMk cId="3263607680" sldId="907"/>
            <ac:picMk id="3" creationId="{1CD968B4-6A27-B95B-9704-507873043576}"/>
          </ac:picMkLst>
        </pc:picChg>
      </pc:sldChg>
      <pc:sldChg chg="add del modTransition">
        <pc:chgData name="Huanwen WANG" userId="b5e6aab9-a7da-4b68-a175-a15a26c2a3f4" providerId="ADAL" clId="{D732F386-2FD0-BB48-B1CC-12C734B7A2B9}" dt="2024-09-21T07:53:43.554" v="6555" actId="2696"/>
        <pc:sldMkLst>
          <pc:docMk/>
          <pc:sldMk cId="907732516" sldId="908"/>
        </pc:sldMkLst>
      </pc:sldChg>
      <pc:sldChg chg="modSp add mod">
        <pc:chgData name="Huanwen WANG" userId="b5e6aab9-a7da-4b68-a175-a15a26c2a3f4" providerId="ADAL" clId="{D732F386-2FD0-BB48-B1CC-12C734B7A2B9}" dt="2024-09-22T00:05:48.725" v="7782"/>
        <pc:sldMkLst>
          <pc:docMk/>
          <pc:sldMk cId="17821931" sldId="909"/>
        </pc:sldMkLst>
        <pc:spChg chg="mod">
          <ac:chgData name="Huanwen WANG" userId="b5e6aab9-a7da-4b68-a175-a15a26c2a3f4" providerId="ADAL" clId="{D732F386-2FD0-BB48-B1CC-12C734B7A2B9}" dt="2024-09-22T00:05:48.725" v="7781"/>
          <ac:spMkLst>
            <pc:docMk/>
            <pc:sldMk cId="17821931" sldId="909"/>
            <ac:spMk id="4" creationId="{A4C79CCC-1C5D-2E8C-0482-94E09CF4EA3D}"/>
          </ac:spMkLst>
        </pc:spChg>
        <pc:spChg chg="mod">
          <ac:chgData name="Huanwen WANG" userId="b5e6aab9-a7da-4b68-a175-a15a26c2a3f4" providerId="ADAL" clId="{D732F386-2FD0-BB48-B1CC-12C734B7A2B9}" dt="2024-09-22T00:05:48.720" v="7777" actId="20577"/>
          <ac:spMkLst>
            <pc:docMk/>
            <pc:sldMk cId="17821931" sldId="909"/>
            <ac:spMk id="14" creationId="{641EFB24-3AC8-A0FD-18CE-5507C9AF6EE7}"/>
          </ac:spMkLst>
        </pc:spChg>
        <pc:spChg chg="mod">
          <ac:chgData name="Huanwen WANG" userId="b5e6aab9-a7da-4b68-a175-a15a26c2a3f4" providerId="ADAL" clId="{D732F386-2FD0-BB48-B1CC-12C734B7A2B9}" dt="2024-09-22T00:05:48.721" v="7778" actId="20577"/>
          <ac:spMkLst>
            <pc:docMk/>
            <pc:sldMk cId="17821931" sldId="909"/>
            <ac:spMk id="15" creationId="{BC8DBD35-585F-1F57-8160-96F2AFAE9E53}"/>
          </ac:spMkLst>
        </pc:spChg>
        <pc:spChg chg="mod">
          <ac:chgData name="Huanwen WANG" userId="b5e6aab9-a7da-4b68-a175-a15a26c2a3f4" providerId="ADAL" clId="{D732F386-2FD0-BB48-B1CC-12C734B7A2B9}" dt="2024-09-22T00:05:48.722" v="7779" actId="20577"/>
          <ac:spMkLst>
            <pc:docMk/>
            <pc:sldMk cId="17821931" sldId="909"/>
            <ac:spMk id="16" creationId="{D2061B46-CE71-D5C6-586B-77891CD9E37F}"/>
          </ac:spMkLst>
        </pc:spChg>
        <pc:spChg chg="mod">
          <ac:chgData name="Huanwen WANG" userId="b5e6aab9-a7da-4b68-a175-a15a26c2a3f4" providerId="ADAL" clId="{D732F386-2FD0-BB48-B1CC-12C734B7A2B9}" dt="2024-09-22T00:05:48.723" v="7780" actId="20577"/>
          <ac:spMkLst>
            <pc:docMk/>
            <pc:sldMk cId="17821931" sldId="909"/>
            <ac:spMk id="17" creationId="{ECBAC057-7F6B-DE90-1C9C-E82BA807CB42}"/>
          </ac:spMkLst>
        </pc:spChg>
        <pc:spChg chg="mod modVis">
          <ac:chgData name="Huanwen WANG" userId="b5e6aab9-a7da-4b68-a175-a15a26c2a3f4" providerId="ADAL" clId="{D732F386-2FD0-BB48-B1CC-12C734B7A2B9}" dt="2024-09-21T13:00:55.280" v="7427"/>
          <ac:spMkLst>
            <pc:docMk/>
            <pc:sldMk cId="17821931" sldId="909"/>
            <ac:spMk id="18" creationId="{EC2A4A1F-03D3-0068-1878-1DCA9ED06281}"/>
          </ac:spMkLst>
        </pc:spChg>
        <pc:picChg chg="mod modVis">
          <ac:chgData name="Huanwen WANG" userId="b5e6aab9-a7da-4b68-a175-a15a26c2a3f4" providerId="ADAL" clId="{D732F386-2FD0-BB48-B1CC-12C734B7A2B9}" dt="2024-09-22T00:05:48.725" v="7782"/>
          <ac:picMkLst>
            <pc:docMk/>
            <pc:sldMk cId="17821931" sldId="909"/>
            <ac:picMk id="3" creationId="{EC988C14-9894-237C-B80D-4244B4A9805D}"/>
          </ac:picMkLst>
        </pc:picChg>
      </pc:sldChg>
      <pc:sldChg chg="add del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4001589176" sldId="909"/>
        </pc:sldMkLst>
      </pc:sldChg>
      <pc:sldChg chg="modSp add mod">
        <pc:chgData name="Huanwen WANG" userId="b5e6aab9-a7da-4b68-a175-a15a26c2a3f4" providerId="ADAL" clId="{D732F386-2FD0-BB48-B1CC-12C734B7A2B9}" dt="2024-09-22T00:05:19.623" v="7734"/>
        <pc:sldMkLst>
          <pc:docMk/>
          <pc:sldMk cId="787751107" sldId="910"/>
        </pc:sldMkLst>
        <pc:spChg chg="mod">
          <ac:chgData name="Huanwen WANG" userId="b5e6aab9-a7da-4b68-a175-a15a26c2a3f4" providerId="ADAL" clId="{D732F386-2FD0-BB48-B1CC-12C734B7A2B9}" dt="2024-09-22T00:05:19.623" v="7733"/>
          <ac:spMkLst>
            <pc:docMk/>
            <pc:sldMk cId="787751107" sldId="910"/>
            <ac:spMk id="4" creationId="{5450F148-C0C3-9C7F-CA1F-852A15B0855D}"/>
          </ac:spMkLst>
        </pc:spChg>
        <pc:spChg chg="mod modVis">
          <ac:chgData name="Huanwen WANG" userId="b5e6aab9-a7da-4b68-a175-a15a26c2a3f4" providerId="ADAL" clId="{D732F386-2FD0-BB48-B1CC-12C734B7A2B9}" dt="2024-09-21T13:00:55.300" v="7491"/>
          <ac:spMkLst>
            <pc:docMk/>
            <pc:sldMk cId="787751107" sldId="910"/>
            <ac:spMk id="10" creationId="{4DCFC80B-8CEF-7472-3419-131BDD3797DA}"/>
          </ac:spMkLst>
        </pc:spChg>
        <pc:picChg chg="mod modVis">
          <ac:chgData name="Huanwen WANG" userId="b5e6aab9-a7da-4b68-a175-a15a26c2a3f4" providerId="ADAL" clId="{D732F386-2FD0-BB48-B1CC-12C734B7A2B9}" dt="2024-09-22T00:05:19.623" v="7734"/>
          <ac:picMkLst>
            <pc:docMk/>
            <pc:sldMk cId="787751107" sldId="910"/>
            <ac:picMk id="3" creationId="{AA70E9CC-BF2E-D594-D23B-6CFFA2003E84}"/>
          </ac:picMkLst>
        </pc:picChg>
      </pc:sldChg>
      <pc:sldChg chg="add del modTransition">
        <pc:chgData name="Huanwen WANG" userId="b5e6aab9-a7da-4b68-a175-a15a26c2a3f4" providerId="ADAL" clId="{D732F386-2FD0-BB48-B1CC-12C734B7A2B9}" dt="2024-09-21T07:54:19.029" v="6557" actId="2696"/>
        <pc:sldMkLst>
          <pc:docMk/>
          <pc:sldMk cId="2316113708" sldId="9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E1BF5E6-9073-F3A2-AC98-864A97D4B3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26EB8E3-1B58-C135-4A8C-121178C7AFC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E6B0763-EDE4-1A77-EC71-0DBA01C4F3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E9FAA16B-8192-9EF4-B717-C821B7EE888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7A1014AD-41CA-85D5-72E3-CE291C954A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9DA2A61F-B56D-0BA5-6622-29B5564CBB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882D2A0-F3AD-B040-9D87-7FED1A067B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1BFD078-416E-2E99-1081-B5E73863E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8073EF-DFCB-0444-A614-D095A6FB8A3D}" type="slidenum">
              <a:rPr lang="en-US" altLang="zh-CN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CFDE8BD7-6441-2772-DC75-7B3E2EA19A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4B7CD2C-2EE6-34D0-EA56-812C9E3F3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E941A-5414-024D-A89D-E31AE378B5AD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21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55DC8A-F69E-9F78-16C8-47278C0FEA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5191D5-C341-1FFC-5F0E-4A59A59D41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888961-20F0-64CA-F165-254C346EB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BFC69D-7E2F-4348-8364-7B4FDA5C81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4266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B2EE4D-9452-C13A-7B65-024AA0A0F1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CE1EBC-852D-BD4E-2172-0506540350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3A50D4-1386-A888-131C-12B34E4ADB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98852C-4F0F-3E40-8201-351B2FE5DD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09198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C091D1-76E4-2D0B-4BC9-ADA87ABCBD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6121F1-0BF6-3AE5-0075-519C779492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4C253F-0EC3-5E53-7593-1DB3429BB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B5A29C-14AC-1041-B65F-E14FCC0594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63075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620DEE8-6BE1-E2A8-BDD2-CDDA95D2CA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99C5DC-41BA-09BA-FCE2-BB9A1E52DB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E3BB935-BA5B-6020-2C47-7005D04FE7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62ECA2-9460-504F-9CFA-E9FB7DF0CA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7780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5530B5-F667-CC41-D71C-FE62B6F7B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814000-C70D-75C3-EE83-68749EAA0F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CFF25-6A7D-03A5-CA86-3178D2A9E6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097E9D-BE8F-B545-9792-EC5F5F1FCE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669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463203-C50D-5448-5B72-F730A8C8DF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716A59-8800-74DD-D5FF-9D06A0753C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68285D-43C0-8842-3C8E-B6C9E93514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00CAAD-7E64-4D48-A9B4-8251FE0269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93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411FD-8412-0F16-883B-09FAF93098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B3412-9446-75AB-2DC0-26C8F7DD8E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9D7EE-19B2-A1CF-B1D5-86B74269D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DE110A-0787-B84C-B1DF-8C3ADCC0E7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87386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401D51-711C-F668-7E5A-14E609C25A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2A64813-E16D-AEBC-A60A-1473DEF24E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F06367E-AE6D-D55C-746E-9F37DC583B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583D74-29B2-CC45-B6DE-4D11627F4D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2083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970FF2B-64D9-4C97-5B2B-04F3AFA2FB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0C5A93E-8962-7EEA-88CA-5C376170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07A322-5CCB-F25E-A864-F666956D7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90BFE-FB7F-CC46-A03F-7F62E11653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629648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A43A64-229E-E6EA-7309-6515F8B831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2213E80-28FA-57CA-152F-46C48F0EDF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6A6E2A9-CDEE-88D4-9405-3C0BB800FD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BDD19-CEAE-5748-AABF-90103DEDDB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53637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9A25E-13D5-A19A-AF62-8B6802111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8A60C-473D-4074-3451-A256FFF2B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408A0-07F5-04E7-C438-6D5C2DD712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9B9AAA-9A19-4A4B-80B8-9E2F01B0D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3461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76F4C-B095-10B7-8D41-E4D95655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91DE0-69E2-2E40-5EE8-6728002CDC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345D4-9542-38F0-92F9-38A838A38F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7BAFD9-13B5-594C-873A-A46F5E2BF4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3047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AF0B199-5FC9-B2B9-36AD-C17FF772F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2A4D39C-6734-5A42-908F-A02E51E04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CF99FD7-B46A-2F36-EE6A-A655F29365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27F66CC-D0D0-D7C4-16D2-7393E7BC7F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290A02B-A78A-4BDC-C2BC-571AA51B2FB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749A71C-E61D-4D41-B297-644E81FD1D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3.jpe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1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4.pn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22.e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9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9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31.jpeg"/><Relationship Id="rId7" Type="http://schemas.openxmlformats.org/officeDocument/2006/relationships/image" Target="../media/image3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emf"/><Relationship Id="rId10" Type="http://schemas.openxmlformats.org/officeDocument/2006/relationships/image" Target="../media/image30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12" Type="http://schemas.openxmlformats.org/officeDocument/2006/relationships/image" Target="../media/image3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5.emf"/><Relationship Id="rId10" Type="http://schemas.openxmlformats.org/officeDocument/2006/relationships/image" Target="../media/image190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1.png"/><Relationship Id="rId7" Type="http://schemas.openxmlformats.org/officeDocument/2006/relationships/image" Target="../media/image5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4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4.e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6.png"/><Relationship Id="rId10" Type="http://schemas.openxmlformats.org/officeDocument/2006/relationships/image" Target="../media/image4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6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61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61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61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110.png"/><Relationship Id="rId3" Type="http://schemas.openxmlformats.org/officeDocument/2006/relationships/tags" Target="../tags/tag71.xml"/><Relationship Id="rId21" Type="http://schemas.openxmlformats.org/officeDocument/2006/relationships/tags" Target="../tags/tag550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570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image" Target="../media/image91.png"/><Relationship Id="rId29" Type="http://schemas.openxmlformats.org/officeDocument/2006/relationships/image" Target="../media/image61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109.png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560.xml"/><Relationship Id="rId28" Type="http://schemas.openxmlformats.org/officeDocument/2006/relationships/image" Target="../media/image111.png"/><Relationship Id="rId10" Type="http://schemas.openxmlformats.org/officeDocument/2006/relationships/tags" Target="../tags/tag78.xml"/><Relationship Id="rId19" Type="http://schemas.openxmlformats.org/officeDocument/2006/relationships/tags" Target="../tags/tag540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92.png"/><Relationship Id="rId27" Type="http://schemas.openxmlformats.org/officeDocument/2006/relationships/tags" Target="../tags/tag58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12" Type="http://schemas.openxmlformats.org/officeDocument/2006/relationships/oleObject" Target="../embeddings/oleObject25.bin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9.emf"/><Relationship Id="rId5" Type="http://schemas.openxmlformats.org/officeDocument/2006/relationships/image" Target="../media/image66.emf"/><Relationship Id="rId15" Type="http://schemas.openxmlformats.org/officeDocument/2006/relationships/image" Target="../media/image4.png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68.emf"/><Relationship Id="rId1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79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6.emf"/><Relationship Id="rId17" Type="http://schemas.openxmlformats.org/officeDocument/2006/relationships/oleObject" Target="../embeddings/oleObject34.bin"/><Relationship Id="rId2" Type="http://schemas.openxmlformats.org/officeDocument/2006/relationships/image" Target="../media/image107.png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e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133.png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10" Type="http://schemas.openxmlformats.org/officeDocument/2006/relationships/image" Target="../media/image90.png"/><Relationship Id="rId4" Type="http://schemas.openxmlformats.org/officeDocument/2006/relationships/image" Target="../media/image840.png"/><Relationship Id="rId9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140.png"/><Relationship Id="rId3" Type="http://schemas.openxmlformats.org/officeDocument/2006/relationships/tags" Target="../tags/tag88.xml"/><Relationship Id="rId21" Type="http://schemas.openxmlformats.org/officeDocument/2006/relationships/tags" Target="../tags/tag510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790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1110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137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tags" Target="../tags/tag610.xml"/><Relationship Id="rId10" Type="http://schemas.openxmlformats.org/officeDocument/2006/relationships/tags" Target="../tags/tag95.xml"/><Relationship Id="rId19" Type="http://schemas.openxmlformats.org/officeDocument/2006/relationships/tags" Target="../tags/tag410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1210.png"/><Relationship Id="rId27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image" Target="../media/image61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115.png"/><Relationship Id="rId3" Type="http://schemas.openxmlformats.org/officeDocument/2006/relationships/tags" Target="../tags/tag122.xml"/><Relationship Id="rId21" Type="http://schemas.openxmlformats.org/officeDocument/2006/relationships/tags" Target="../tags/tag890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tags" Target="../tags/tag910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image" Target="../media/image112.png"/><Relationship Id="rId29" Type="http://schemas.openxmlformats.org/officeDocument/2006/relationships/image" Target="../media/image61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image" Target="../media/image114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tags" Target="../tags/tag900.xml"/><Relationship Id="rId28" Type="http://schemas.openxmlformats.org/officeDocument/2006/relationships/image" Target="../media/image129.png"/><Relationship Id="rId10" Type="http://schemas.openxmlformats.org/officeDocument/2006/relationships/tags" Target="../tags/tag129.xml"/><Relationship Id="rId19" Type="http://schemas.openxmlformats.org/officeDocument/2006/relationships/tags" Target="../tags/tag880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image" Target="../media/image113.png"/><Relationship Id="rId27" Type="http://schemas.openxmlformats.org/officeDocument/2006/relationships/tags" Target="../tags/tag92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191.png"/><Relationship Id="rId3" Type="http://schemas.openxmlformats.org/officeDocument/2006/relationships/tags" Target="../tags/tag139.xml"/><Relationship Id="rId21" Type="http://schemas.openxmlformats.org/officeDocument/2006/relationships/tags" Target="../tags/tag380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tags" Target="../tags/tag400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image" Target="../media/image160.png"/><Relationship Id="rId29" Type="http://schemas.openxmlformats.org/officeDocument/2006/relationships/image" Target="../media/image61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image" Target="../media/image180.png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tags" Target="../tags/tag390.xml"/><Relationship Id="rId28" Type="http://schemas.openxmlformats.org/officeDocument/2006/relationships/image" Target="../media/image20.png"/><Relationship Id="rId10" Type="http://schemas.openxmlformats.org/officeDocument/2006/relationships/tags" Target="../tags/tag146.xml"/><Relationship Id="rId19" Type="http://schemas.openxmlformats.org/officeDocument/2006/relationships/tags" Target="../tags/tag370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image" Target="../media/image170.png"/><Relationship Id="rId27" Type="http://schemas.openxmlformats.org/officeDocument/2006/relationships/tags" Target="../tags/tag4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61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210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5400.xml"/><Relationship Id="rId5" Type="http://schemas.openxmlformats.org/officeDocument/2006/relationships/tags" Target="../tags/tag1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71.emf"/><Relationship Id="rId9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7DB6050-743C-ABA1-462E-84289A05A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750" y="12344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第二节：实验不确定度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575DC2C1-0CF1-66CE-E820-11327CAB9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7" y="2492896"/>
            <a:ext cx="6666166" cy="330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ts val="450"/>
              </a:spcBef>
            </a:pPr>
            <a:r>
              <a:rPr lang="zh-CN" altLang="en-US" sz="3600" kern="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</a:t>
            </a:r>
            <a:r>
              <a:rPr lang="zh-CN" altLang="en-HK" sz="3600" kern="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王焕文</a:t>
            </a:r>
            <a:endParaRPr lang="en-US" altLang="zh-CN" sz="3600" kern="0" dirty="0">
              <a:solidFill>
                <a:srgbClr val="00336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  <a:spcBef>
                <a:spcPts val="450"/>
              </a:spcBef>
            </a:pPr>
            <a:r>
              <a:rPr lang="zh-CN" altLang="en-HK" sz="3600" kern="0" dirty="0">
                <a:solidFill>
                  <a:srgbClr val="00336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办公室</a:t>
            </a:r>
            <a:r>
              <a:rPr lang="zh-CN" altLang="en-US" sz="3600" kern="0" dirty="0">
                <a:solidFill>
                  <a:srgbClr val="00336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600" kern="0" dirty="0">
                <a:solidFill>
                  <a:srgbClr val="00336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3600" kern="0" dirty="0">
                <a:solidFill>
                  <a:srgbClr val="00336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号科研楼</a:t>
            </a:r>
            <a:r>
              <a:rPr lang="en-US" altLang="zh-CN" sz="3600" kern="0" dirty="0">
                <a:solidFill>
                  <a:srgbClr val="003365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C545</a:t>
            </a:r>
          </a:p>
          <a:p>
            <a:pPr eaLnBrk="1" hangingPunct="1">
              <a:lnSpc>
                <a:spcPct val="170000"/>
              </a:lnSpc>
              <a:spcBef>
                <a:spcPts val="450"/>
              </a:spcBef>
            </a:pPr>
            <a:r>
              <a:rPr lang="en-HK" altLang="zh-CN" sz="3600" kern="0" dirty="0" err="1">
                <a:solidFill>
                  <a:srgbClr val="00336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Email:wanghw@uestc.edu.cn</a:t>
            </a:r>
            <a:endParaRPr lang="en-HK" altLang="zh-CN" sz="3600" kern="0" dirty="0">
              <a:solidFill>
                <a:srgbClr val="00336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70000"/>
              </a:lnSpc>
              <a:spcBef>
                <a:spcPts val="450"/>
              </a:spcBef>
            </a:pPr>
            <a:endParaRPr lang="zh-CN" altLang="en-US" sz="3600" kern="0" dirty="0">
              <a:solidFill>
                <a:srgbClr val="003365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94C06C38-621B-5C62-36E9-70CBA570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1" name="Text Box 4">
                <a:extLst>
                  <a:ext uri="{FF2B5EF4-FFF2-40B4-BE49-F238E27FC236}">
                    <a16:creationId xmlns:a16="http://schemas.microsoft.com/office/drawing/2014/main" id="{7AABC202-2DBA-30C8-996D-24777313A5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𝛥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4581" name="Text Box 4">
                <a:extLst>
                  <a:ext uri="{FF2B5EF4-FFF2-40B4-BE49-F238E27FC236}">
                    <a16:creationId xmlns:a16="http://schemas.microsoft.com/office/drawing/2014/main" id="{7AABC202-2DBA-30C8-996D-24777313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2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3">
            <a:extLst>
              <a:ext uri="{FF2B5EF4-FFF2-40B4-BE49-F238E27FC236}">
                <a16:creationId xmlns:a16="http://schemas.microsoft.com/office/drawing/2014/main" id="{138AFC76-9924-662C-4741-47A2103D4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  <p:graphicFrame>
        <p:nvGraphicFramePr>
          <p:cNvPr id="8" name="Object 1024">
            <a:extLst>
              <a:ext uri="{FF2B5EF4-FFF2-40B4-BE49-F238E27FC236}">
                <a16:creationId xmlns:a16="http://schemas.microsoft.com/office/drawing/2014/main" id="{471C4384-F462-7B8D-36EB-27D0B4B0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832518"/>
              </p:ext>
            </p:extLst>
          </p:nvPr>
        </p:nvGraphicFramePr>
        <p:xfrm>
          <a:off x="912360" y="3291590"/>
          <a:ext cx="36512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8912800" imgH="9652000" progId="Equation.3">
                  <p:embed/>
                </p:oleObj>
              </mc:Choice>
              <mc:Fallback>
                <p:oleObj name="公式" r:id="rId4" imgW="38912800" imgH="9652000" progId="Equation.3">
                  <p:embed/>
                  <p:pic>
                    <p:nvPicPr>
                      <p:cNvPr id="8" name="Object 1024">
                        <a:extLst>
                          <a:ext uri="{FF2B5EF4-FFF2-40B4-BE49-F238E27FC236}">
                            <a16:creationId xmlns:a16="http://schemas.microsoft.com/office/drawing/2014/main" id="{471C4384-F462-7B8D-36EB-27D0B4B04A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60" y="3291590"/>
                        <a:ext cx="36512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1550F796-181C-3A99-8EB6-5F37ECD46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34" y="4337292"/>
            <a:ext cx="397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电流表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级）</a:t>
            </a:r>
          </a:p>
        </p:txBody>
      </p:sp>
      <p:pic>
        <p:nvPicPr>
          <p:cNvPr id="10" name="Picture 4" descr="电流表全貌">
            <a:extLst>
              <a:ext uri="{FF2B5EF4-FFF2-40B4-BE49-F238E27FC236}">
                <a16:creationId xmlns:a16="http://schemas.microsoft.com/office/drawing/2014/main" id="{81A2BA72-FF11-68D0-D47F-9DEEF031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166" y="1124744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1">
            <a:extLst>
              <a:ext uri="{FF2B5EF4-FFF2-40B4-BE49-F238E27FC236}">
                <a16:creationId xmlns:a16="http://schemas.microsoft.com/office/drawing/2014/main" id="{C81AFC27-DEFA-C7DC-04C9-ADCE24E09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54" y="1124744"/>
            <a:ext cx="579034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024">
            <a:extLst>
              <a:ext uri="{FF2B5EF4-FFF2-40B4-BE49-F238E27FC236}">
                <a16:creationId xmlns:a16="http://schemas.microsoft.com/office/drawing/2014/main" id="{FB5F2689-60F0-B787-A26D-64D7C7505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82887"/>
              </p:ext>
            </p:extLst>
          </p:nvPr>
        </p:nvGraphicFramePr>
        <p:xfrm>
          <a:off x="315834" y="4956845"/>
          <a:ext cx="43053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9497000" imgH="5270500" progId="Equation.3">
                  <p:embed/>
                </p:oleObj>
              </mc:Choice>
              <mc:Fallback>
                <p:oleObj name="公式" r:id="rId8" imgW="39497000" imgH="5270500" progId="Equation.3">
                  <p:embed/>
                  <p:pic>
                    <p:nvPicPr>
                      <p:cNvPr id="12" name="Object 1024">
                        <a:extLst>
                          <a:ext uri="{FF2B5EF4-FFF2-40B4-BE49-F238E27FC236}">
                            <a16:creationId xmlns:a16="http://schemas.microsoft.com/office/drawing/2014/main" id="{FB5F2689-60F0-B787-A26D-64D7C7505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34" y="4956845"/>
                        <a:ext cx="43053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08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6" descr="电压表全貌">
            <a:extLst>
              <a:ext uri="{FF2B5EF4-FFF2-40B4-BE49-F238E27FC236}">
                <a16:creationId xmlns:a16="http://schemas.microsoft.com/office/drawing/2014/main" id="{F01CD001-AC11-2DBD-36B7-A9D87C61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77" y="1126710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2">
            <a:extLst>
              <a:ext uri="{FF2B5EF4-FFF2-40B4-BE49-F238E27FC236}">
                <a16:creationId xmlns:a16="http://schemas.microsoft.com/office/drawing/2014/main" id="{94EFDFA3-0E20-3815-FD50-098301E6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640" y="1124744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99938851-C023-9023-A728-4639645C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5642537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电压表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级）</a:t>
            </a:r>
          </a:p>
        </p:txBody>
      </p:sp>
      <p:graphicFrame>
        <p:nvGraphicFramePr>
          <p:cNvPr id="18" name="Object 0">
            <a:extLst>
              <a:ext uri="{FF2B5EF4-FFF2-40B4-BE49-F238E27FC236}">
                <a16:creationId xmlns:a16="http://schemas.microsoft.com/office/drawing/2014/main" id="{FC4937A5-9D04-998B-522E-E2824F88B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463294"/>
              </p:ext>
            </p:extLst>
          </p:nvPr>
        </p:nvGraphicFramePr>
        <p:xfrm>
          <a:off x="325359" y="6212235"/>
          <a:ext cx="4295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41541700" imgH="5270500" progId="Equation.3">
                  <p:embed/>
                </p:oleObj>
              </mc:Choice>
              <mc:Fallback>
                <p:oleObj name="公式" r:id="rId5" imgW="41541700" imgH="5270500" progId="Equation.3">
                  <p:embed/>
                  <p:pic>
                    <p:nvPicPr>
                      <p:cNvPr id="18" name="Object 0">
                        <a:extLst>
                          <a:ext uri="{FF2B5EF4-FFF2-40B4-BE49-F238E27FC236}">
                            <a16:creationId xmlns:a16="http://schemas.microsoft.com/office/drawing/2014/main" id="{FC4937A5-9D04-998B-522E-E2824F88B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59" y="6212235"/>
                        <a:ext cx="42957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">
            <a:extLst>
              <a:ext uri="{FF2B5EF4-FFF2-40B4-BE49-F238E27FC236}">
                <a16:creationId xmlns:a16="http://schemas.microsoft.com/office/drawing/2014/main" id="{26A3E060-CBBA-14C3-B9DD-DB078B665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69F6724D-DE60-B650-BA91-8C9AEBB7BD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16" name="Text Box 4">
                <a:extLst>
                  <a:ext uri="{FF2B5EF4-FFF2-40B4-BE49-F238E27FC236}">
                    <a16:creationId xmlns:a16="http://schemas.microsoft.com/office/drawing/2014/main" id="{69F6724D-DE60-B650-BA91-8C9AEBB7B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3">
            <a:extLst>
              <a:ext uri="{FF2B5EF4-FFF2-40B4-BE49-F238E27FC236}">
                <a16:creationId xmlns:a16="http://schemas.microsoft.com/office/drawing/2014/main" id="{52B35E1A-4D76-763B-14FB-FE5225F03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  <p:graphicFrame>
        <p:nvGraphicFramePr>
          <p:cNvPr id="20" name="Object 1024">
            <a:extLst>
              <a:ext uri="{FF2B5EF4-FFF2-40B4-BE49-F238E27FC236}">
                <a16:creationId xmlns:a16="http://schemas.microsoft.com/office/drawing/2014/main" id="{48F19697-CD59-21C2-365F-CE56EA056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783376"/>
              </p:ext>
            </p:extLst>
          </p:nvPr>
        </p:nvGraphicFramePr>
        <p:xfrm>
          <a:off x="912360" y="3291590"/>
          <a:ext cx="36512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8912800" imgH="9652000" progId="Equation.3">
                  <p:embed/>
                </p:oleObj>
              </mc:Choice>
              <mc:Fallback>
                <p:oleObj name="公式" r:id="rId8" imgW="38912800" imgH="9652000" progId="Equation.3">
                  <p:embed/>
                  <p:pic>
                    <p:nvPicPr>
                      <p:cNvPr id="20" name="Object 1024">
                        <a:extLst>
                          <a:ext uri="{FF2B5EF4-FFF2-40B4-BE49-F238E27FC236}">
                            <a16:creationId xmlns:a16="http://schemas.microsoft.com/office/drawing/2014/main" id="{48F19697-CD59-21C2-365F-CE56EA056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60" y="3291590"/>
                        <a:ext cx="36512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">
            <a:extLst>
              <a:ext uri="{FF2B5EF4-FFF2-40B4-BE49-F238E27FC236}">
                <a16:creationId xmlns:a16="http://schemas.microsoft.com/office/drawing/2014/main" id="{12FFEC40-F272-10EF-77BD-625A07856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34" y="4337292"/>
            <a:ext cx="397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电流表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级）</a:t>
            </a:r>
          </a:p>
        </p:txBody>
      </p:sp>
      <p:graphicFrame>
        <p:nvGraphicFramePr>
          <p:cNvPr id="22" name="Object 1024">
            <a:extLst>
              <a:ext uri="{FF2B5EF4-FFF2-40B4-BE49-F238E27FC236}">
                <a16:creationId xmlns:a16="http://schemas.microsoft.com/office/drawing/2014/main" id="{94F5BFA8-C8AD-B2EC-C817-4798A0B27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011687"/>
              </p:ext>
            </p:extLst>
          </p:nvPr>
        </p:nvGraphicFramePr>
        <p:xfrm>
          <a:off x="315834" y="4956845"/>
          <a:ext cx="43053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9497000" imgH="5270500" progId="Equation.3">
                  <p:embed/>
                </p:oleObj>
              </mc:Choice>
              <mc:Fallback>
                <p:oleObj name="公式" r:id="rId10" imgW="39497000" imgH="5270500" progId="Equation.3">
                  <p:embed/>
                  <p:pic>
                    <p:nvPicPr>
                      <p:cNvPr id="22" name="Object 1024">
                        <a:extLst>
                          <a:ext uri="{FF2B5EF4-FFF2-40B4-BE49-F238E27FC236}">
                            <a16:creationId xmlns:a16="http://schemas.microsoft.com/office/drawing/2014/main" id="{94F5BFA8-C8AD-B2EC-C817-4798A0B274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34" y="4956845"/>
                        <a:ext cx="43053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130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10" descr="电阻箱全貌">
            <a:extLst>
              <a:ext uri="{FF2B5EF4-FFF2-40B4-BE49-F238E27FC236}">
                <a16:creationId xmlns:a16="http://schemas.microsoft.com/office/drawing/2014/main" id="{07613743-00EA-F8BF-8A2A-CCDD9B69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84" y="1028614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电阻箱局部">
            <a:extLst>
              <a:ext uri="{FF2B5EF4-FFF2-40B4-BE49-F238E27FC236}">
                <a16:creationId xmlns:a16="http://schemas.microsoft.com/office/drawing/2014/main" id="{B0B62936-D95A-AF87-9C4A-7475D6E8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63" y="1028614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C1A41570-D5A1-37C9-5A53-6B50AFCC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63" y="6209734"/>
            <a:ext cx="4263023" cy="58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8">
            <a:extLst>
              <a:ext uri="{FF2B5EF4-FFF2-40B4-BE49-F238E27FC236}">
                <a16:creationId xmlns:a16="http://schemas.microsoft.com/office/drawing/2014/main" id="{CA631831-3B63-D3AF-8211-262F51249B34}"/>
              </a:ext>
            </a:extLst>
          </p:cNvPr>
          <p:cNvGrpSpPr>
            <a:grpSpLocks/>
          </p:cNvGrpSpPr>
          <p:nvPr/>
        </p:nvGrpSpPr>
        <p:grpSpPr bwMode="auto">
          <a:xfrm>
            <a:off x="6067604" y="5567448"/>
            <a:ext cx="4572000" cy="523876"/>
            <a:chOff x="1056" y="3171"/>
            <a:chExt cx="2880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9">
                  <a:extLst>
                    <a:ext uri="{FF2B5EF4-FFF2-40B4-BE49-F238E27FC236}">
                      <a16:creationId xmlns:a16="http://schemas.microsoft.com/office/drawing/2014/main" id="{3497EF0B-6C51-2F35-04E1-7771D7A121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6" y="3171"/>
                  <a:ext cx="2880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F4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电阻箱</a:t>
                  </a:r>
                  <a:r>
                    <a:rPr lang="zh-CN" altLang="en-US" sz="2800" dirty="0">
                      <a:solidFill>
                        <a:srgbClr val="00336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（读数为</a:t>
                  </a:r>
                  <a:r>
                    <a:rPr lang="en-US" altLang="zh-CN" sz="2800" dirty="0">
                      <a:solidFill>
                        <a:srgbClr val="00336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2700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Ω</m:t>
                      </m:r>
                    </m:oMath>
                  </a14:m>
                  <a:r>
                    <a:rPr lang="zh-CN" altLang="en-US" sz="2800" dirty="0">
                      <a:solidFill>
                        <a:srgbClr val="00336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22" name="Text Box 9">
                  <a:extLst>
                    <a:ext uri="{FF2B5EF4-FFF2-40B4-BE49-F238E27FC236}">
                      <a16:creationId xmlns:a16="http://schemas.microsoft.com/office/drawing/2014/main" id="{3497EF0B-6C51-2F35-04E1-7771D7A12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6" y="3171"/>
                  <a:ext cx="2880" cy="330"/>
                </a:xfrm>
                <a:prstGeom prst="rect">
                  <a:avLst/>
                </a:prstGeom>
                <a:blipFill>
                  <a:blip r:embed="rId6"/>
                  <a:stretch>
                    <a:fillRect l="-2770" t="-11905" b="-333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 Box 4">
            <a:extLst>
              <a:ext uri="{FF2B5EF4-FFF2-40B4-BE49-F238E27FC236}">
                <a16:creationId xmlns:a16="http://schemas.microsoft.com/office/drawing/2014/main" id="{47BBF828-B7EE-7B50-8C53-997785E61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5642537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电压表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0.1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级）</a:t>
            </a:r>
          </a:p>
        </p:txBody>
      </p:sp>
      <p:graphicFrame>
        <p:nvGraphicFramePr>
          <p:cNvPr id="28" name="Object 0">
            <a:extLst>
              <a:ext uri="{FF2B5EF4-FFF2-40B4-BE49-F238E27FC236}">
                <a16:creationId xmlns:a16="http://schemas.microsoft.com/office/drawing/2014/main" id="{6838E3C4-71DF-F50C-EF08-06F2A525E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99399"/>
              </p:ext>
            </p:extLst>
          </p:nvPr>
        </p:nvGraphicFramePr>
        <p:xfrm>
          <a:off x="325359" y="6212235"/>
          <a:ext cx="4295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41541700" imgH="5270500" progId="Equation.3">
                  <p:embed/>
                </p:oleObj>
              </mc:Choice>
              <mc:Fallback>
                <p:oleObj name="公式" r:id="rId7" imgW="41541700" imgH="5270500" progId="Equation.3">
                  <p:embed/>
                  <p:pic>
                    <p:nvPicPr>
                      <p:cNvPr id="28" name="Object 0">
                        <a:extLst>
                          <a:ext uri="{FF2B5EF4-FFF2-40B4-BE49-F238E27FC236}">
                            <a16:creationId xmlns:a16="http://schemas.microsoft.com/office/drawing/2014/main" id="{6838E3C4-71DF-F50C-EF08-06F2A525E7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59" y="6212235"/>
                        <a:ext cx="42957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">
            <a:extLst>
              <a:ext uri="{FF2B5EF4-FFF2-40B4-BE49-F238E27FC236}">
                <a16:creationId xmlns:a16="http://schemas.microsoft.com/office/drawing/2014/main" id="{EC8E7C9E-A587-AC97-ABDA-2123DDE28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4">
                <a:extLst>
                  <a:ext uri="{FF2B5EF4-FFF2-40B4-BE49-F238E27FC236}">
                    <a16:creationId xmlns:a16="http://schemas.microsoft.com/office/drawing/2014/main" id="{4A6EE34B-166F-4043-472E-1931D946D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30" name="Text Box 4">
                <a:extLst>
                  <a:ext uri="{FF2B5EF4-FFF2-40B4-BE49-F238E27FC236}">
                    <a16:creationId xmlns:a16="http://schemas.microsoft.com/office/drawing/2014/main" id="{4A6EE34B-166F-4043-472E-1931D946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9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">
            <a:extLst>
              <a:ext uri="{FF2B5EF4-FFF2-40B4-BE49-F238E27FC236}">
                <a16:creationId xmlns:a16="http://schemas.microsoft.com/office/drawing/2014/main" id="{2C75A171-36BF-DE6F-B584-5D35529CB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  <p:graphicFrame>
        <p:nvGraphicFramePr>
          <p:cNvPr id="32" name="Object 1024">
            <a:extLst>
              <a:ext uri="{FF2B5EF4-FFF2-40B4-BE49-F238E27FC236}">
                <a16:creationId xmlns:a16="http://schemas.microsoft.com/office/drawing/2014/main" id="{106CDC03-DD24-93D6-6B07-EE4D6AE723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918539"/>
              </p:ext>
            </p:extLst>
          </p:nvPr>
        </p:nvGraphicFramePr>
        <p:xfrm>
          <a:off x="912360" y="3291590"/>
          <a:ext cx="36512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8912800" imgH="9652000" progId="Equation.3">
                  <p:embed/>
                </p:oleObj>
              </mc:Choice>
              <mc:Fallback>
                <p:oleObj name="公式" r:id="rId10" imgW="38912800" imgH="9652000" progId="Equation.3">
                  <p:embed/>
                  <p:pic>
                    <p:nvPicPr>
                      <p:cNvPr id="32" name="Object 1024">
                        <a:extLst>
                          <a:ext uri="{FF2B5EF4-FFF2-40B4-BE49-F238E27FC236}">
                            <a16:creationId xmlns:a16="http://schemas.microsoft.com/office/drawing/2014/main" id="{106CDC03-DD24-93D6-6B07-EE4D6AE723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60" y="3291590"/>
                        <a:ext cx="36512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3">
            <a:extLst>
              <a:ext uri="{FF2B5EF4-FFF2-40B4-BE49-F238E27FC236}">
                <a16:creationId xmlns:a16="http://schemas.microsoft.com/office/drawing/2014/main" id="{5D97CA5F-AD41-7E11-7124-4B1BE5D5B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34" y="4337292"/>
            <a:ext cx="397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电流表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级）</a:t>
            </a:r>
          </a:p>
        </p:txBody>
      </p:sp>
      <p:graphicFrame>
        <p:nvGraphicFramePr>
          <p:cNvPr id="34" name="Object 1024">
            <a:extLst>
              <a:ext uri="{FF2B5EF4-FFF2-40B4-BE49-F238E27FC236}">
                <a16:creationId xmlns:a16="http://schemas.microsoft.com/office/drawing/2014/main" id="{693BB85D-71D2-8ED9-2A44-F1AA10FCF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487385"/>
              </p:ext>
            </p:extLst>
          </p:nvPr>
        </p:nvGraphicFramePr>
        <p:xfrm>
          <a:off x="315834" y="4956845"/>
          <a:ext cx="43053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9497000" imgH="5270500" progId="Equation.3">
                  <p:embed/>
                </p:oleObj>
              </mc:Choice>
              <mc:Fallback>
                <p:oleObj name="公式" r:id="rId12" imgW="39497000" imgH="5270500" progId="Equation.3">
                  <p:embed/>
                  <p:pic>
                    <p:nvPicPr>
                      <p:cNvPr id="34" name="Object 1024">
                        <a:extLst>
                          <a:ext uri="{FF2B5EF4-FFF2-40B4-BE49-F238E27FC236}">
                            <a16:creationId xmlns:a16="http://schemas.microsoft.com/office/drawing/2014/main" id="{693BB85D-71D2-8ED9-2A44-F1AA10FCF0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34" y="4956845"/>
                        <a:ext cx="43053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623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Box 5">
            <a:extLst>
              <a:ext uri="{FF2B5EF4-FFF2-40B4-BE49-F238E27FC236}">
                <a16:creationId xmlns:a16="http://schemas.microsoft.com/office/drawing/2014/main" id="{4C4C6184-76C6-079C-A755-9733C6C23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pic>
        <p:nvPicPr>
          <p:cNvPr id="14" name="Picture 10" descr="钢直尺">
            <a:extLst>
              <a:ext uri="{FF2B5EF4-FFF2-40B4-BE49-F238E27FC236}">
                <a16:creationId xmlns:a16="http://schemas.microsoft.com/office/drawing/2014/main" id="{F499CFF8-BE0F-45C0-3B33-B447C410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005" y="1014996"/>
            <a:ext cx="576000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87B076-0498-CEC5-231B-D84D9EDC764D}"/>
              </a:ext>
            </a:extLst>
          </p:cNvPr>
          <p:cNvGrpSpPr>
            <a:grpSpLocks/>
          </p:cNvGrpSpPr>
          <p:nvPr/>
        </p:nvGrpSpPr>
        <p:grpSpPr bwMode="auto">
          <a:xfrm>
            <a:off x="612513" y="4166982"/>
            <a:ext cx="4479924" cy="584200"/>
            <a:chOff x="1111" y="2840"/>
            <a:chExt cx="2822" cy="368"/>
          </a:xfrm>
        </p:grpSpPr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AEB38CC0-5CB9-5B46-5DAF-50AA0AD58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40"/>
              <a:ext cx="16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国标：钢直尺      </a:t>
              </a:r>
            </a:p>
          </p:txBody>
        </p:sp>
        <p:graphicFrame>
          <p:nvGraphicFramePr>
            <p:cNvPr id="27" name="Object 1025">
              <a:extLst>
                <a:ext uri="{FF2B5EF4-FFF2-40B4-BE49-F238E27FC236}">
                  <a16:creationId xmlns:a16="http://schemas.microsoft.com/office/drawing/2014/main" id="{A4992B89-6530-B7D0-F410-31DE040ECD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8599903"/>
                </p:ext>
              </p:extLst>
            </p:nvPr>
          </p:nvGraphicFramePr>
          <p:xfrm>
            <a:off x="2560" y="2865"/>
            <a:ext cx="137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0485100" imgH="5270500" progId="Equation.3">
                    <p:embed/>
                  </p:oleObj>
                </mc:Choice>
                <mc:Fallback>
                  <p:oleObj name="公式" r:id="rId4" imgW="20485100" imgH="5270500" progId="Equation.3">
                    <p:embed/>
                    <p:pic>
                      <p:nvPicPr>
                        <p:cNvPr id="27" name="Object 1025">
                          <a:extLst>
                            <a:ext uri="{FF2B5EF4-FFF2-40B4-BE49-F238E27FC236}">
                              <a16:creationId xmlns:a16="http://schemas.microsoft.com/office/drawing/2014/main" id="{A4992B89-6530-B7D0-F410-31DE040ECD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2865"/>
                          <a:ext cx="137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2">
            <a:extLst>
              <a:ext uri="{FF2B5EF4-FFF2-40B4-BE49-F238E27FC236}">
                <a16:creationId xmlns:a16="http://schemas.microsoft.com/office/drawing/2014/main" id="{02E1A238-697A-B76F-052F-7CD1B32B1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9BD2B380-F2C5-4CBB-E337-45556D45C8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9BD2B380-F2C5-4CBB-E337-45556D45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3">
            <a:extLst>
              <a:ext uri="{FF2B5EF4-FFF2-40B4-BE49-F238E27FC236}">
                <a16:creationId xmlns:a16="http://schemas.microsoft.com/office/drawing/2014/main" id="{DB21E3A3-5DCE-21E4-2D73-D0D76BDE6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812963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13" descr="钢卷尺">
            <a:extLst>
              <a:ext uri="{FF2B5EF4-FFF2-40B4-BE49-F238E27FC236}">
                <a16:creationId xmlns:a16="http://schemas.microsoft.com/office/drawing/2014/main" id="{48491228-1663-3559-CB3C-E87AD81C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09" y="926289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05A8667C-1F01-2D85-4028-97284E9E2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15944"/>
              </p:ext>
            </p:extLst>
          </p:nvPr>
        </p:nvGraphicFramePr>
        <p:xfrm>
          <a:off x="5370377" y="5643563"/>
          <a:ext cx="6485232" cy="1148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9690000" imgH="11112500" progId="Equation.3">
                  <p:embed/>
                </p:oleObj>
              </mc:Choice>
              <mc:Fallback>
                <p:oleObj name="公式" r:id="rId4" imgW="59690000" imgH="11112500" progId="Equation.3">
                  <p:embed/>
                  <p:pic>
                    <p:nvPicPr>
                      <p:cNvPr id="11" name="Object 3">
                        <a:extLst>
                          <a:ext uri="{FF2B5EF4-FFF2-40B4-BE49-F238E27FC236}">
                            <a16:creationId xmlns:a16="http://schemas.microsoft.com/office/drawing/2014/main" id="{05A8667C-1F01-2D85-4028-97284E9E2A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377" y="5643563"/>
                        <a:ext cx="6485232" cy="1148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5">
            <a:extLst>
              <a:ext uri="{FF2B5EF4-FFF2-40B4-BE49-F238E27FC236}">
                <a16:creationId xmlns:a16="http://schemas.microsoft.com/office/drawing/2014/main" id="{FC1F73FC-091F-1438-4D18-6CF004113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482" y="6037045"/>
            <a:ext cx="291945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</a:t>
            </a:r>
            <a:r>
              <a:rPr lang="en-US" altLang="zh-CN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II</a:t>
            </a: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级钢卷尺：</a:t>
            </a:r>
            <a:endParaRPr lang="zh-CN" altLang="en-US" sz="2800" dirty="0">
              <a:solidFill>
                <a:srgbClr val="0033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Group 25">
            <a:extLst>
              <a:ext uri="{FF2B5EF4-FFF2-40B4-BE49-F238E27FC236}">
                <a16:creationId xmlns:a16="http://schemas.microsoft.com/office/drawing/2014/main" id="{5CC11300-813B-9A53-502A-12D9F57C8938}"/>
              </a:ext>
            </a:extLst>
          </p:cNvPr>
          <p:cNvGrpSpPr>
            <a:grpSpLocks/>
          </p:cNvGrpSpPr>
          <p:nvPr/>
        </p:nvGrpSpPr>
        <p:grpSpPr bwMode="auto">
          <a:xfrm>
            <a:off x="704218" y="5060511"/>
            <a:ext cx="4851401" cy="622300"/>
            <a:chOff x="1111" y="3385"/>
            <a:chExt cx="3056" cy="392"/>
          </a:xfrm>
        </p:grpSpPr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B68BFADB-B87D-3C37-5090-1F5E74DB5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385"/>
              <a:ext cx="15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仪器说明书：</a:t>
              </a:r>
            </a:p>
          </p:txBody>
        </p:sp>
        <p:graphicFrame>
          <p:nvGraphicFramePr>
            <p:cNvPr id="19" name="Object 1024">
              <a:extLst>
                <a:ext uri="{FF2B5EF4-FFF2-40B4-BE49-F238E27FC236}">
                  <a16:creationId xmlns:a16="http://schemas.microsoft.com/office/drawing/2014/main" id="{F875EADF-1D90-DA1B-A654-BA44AC949F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0713370"/>
                </p:ext>
              </p:extLst>
            </p:nvPr>
          </p:nvGraphicFramePr>
          <p:xfrm>
            <a:off x="2474" y="3401"/>
            <a:ext cx="169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4574500" imgH="5270500" progId="Equation.3">
                    <p:embed/>
                  </p:oleObj>
                </mc:Choice>
                <mc:Fallback>
                  <p:oleObj name="公式" r:id="rId6" imgW="24574500" imgH="5270500" progId="Equation.3">
                    <p:embed/>
                    <p:pic>
                      <p:nvPicPr>
                        <p:cNvPr id="19" name="Object 1024">
                          <a:extLst>
                            <a:ext uri="{FF2B5EF4-FFF2-40B4-BE49-F238E27FC236}">
                              <a16:creationId xmlns:a16="http://schemas.microsoft.com/office/drawing/2014/main" id="{F875EADF-1D90-DA1B-A654-BA44AC949F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401"/>
                          <a:ext cx="1693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11">
            <a:extLst>
              <a:ext uri="{FF2B5EF4-FFF2-40B4-BE49-F238E27FC236}">
                <a16:creationId xmlns:a16="http://schemas.microsoft.com/office/drawing/2014/main" id="{9DDEC1E8-5D84-CCA7-CD33-59D2B7E6D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975817"/>
            <a:ext cx="3384550" cy="2108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ts val="600"/>
              </a:spcBef>
            </a:pPr>
            <a:r>
              <a:rPr lang="zh-CN" altLang="en-US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测量值         </a:t>
            </a:r>
            <a:r>
              <a:rPr lang="el-GR" altLang="zh-CN" sz="32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Δ</a:t>
            </a:r>
            <a:r>
              <a:rPr lang="zh-CN" altLang="en-US" sz="3200" b="1" baseline="-50000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卷尺</a:t>
            </a:r>
            <a:endParaRPr lang="en-US" altLang="zh-CN" sz="2800" b="1" baseline="-50000" dirty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anose="02010609030101010101" pitchFamily="49" charset="-122"/>
            </a:endParaRPr>
          </a:p>
          <a:p>
            <a:pPr eaLnBrk="1" fontAlgn="t" hangingPunct="1">
              <a:spcBef>
                <a:spcPts val="600"/>
              </a:spcBef>
            </a:pPr>
            <a:r>
              <a:rPr lang="zh-CN" altLang="en-US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约</a:t>
            </a:r>
            <a:r>
              <a:rPr lang="en-US" altLang="zh-CN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0.5m         0.4mm</a:t>
            </a:r>
          </a:p>
          <a:p>
            <a:pPr eaLnBrk="1" fontAlgn="t" hangingPunct="1">
              <a:spcBef>
                <a:spcPts val="600"/>
              </a:spcBef>
            </a:pPr>
            <a:r>
              <a:rPr lang="zh-CN" altLang="en-US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约</a:t>
            </a:r>
            <a:r>
              <a:rPr lang="en-US" altLang="zh-CN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1.5m         0.6mm</a:t>
            </a:r>
          </a:p>
          <a:p>
            <a:pPr eaLnBrk="1" fontAlgn="t" hangingPunct="1">
              <a:spcBef>
                <a:spcPts val="600"/>
              </a:spcBef>
            </a:pPr>
            <a:r>
              <a:rPr lang="zh-CN" altLang="en-US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   约</a:t>
            </a:r>
            <a:r>
              <a:rPr lang="en-US" altLang="zh-CN" sz="28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anose="02010609030101010101" pitchFamily="49" charset="-122"/>
              </a:rPr>
              <a:t>5m         1.3mm</a:t>
            </a:r>
            <a:endParaRPr lang="zh-CN" altLang="en-US" sz="2800" dirty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  <a:ea typeface="仿宋_GB2312" panose="02010609030101010101" pitchFamily="49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51CE6D33-A0D1-0A31-F419-17E10AA33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65728987-93DB-451B-C4F8-633610C58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4">
                <a:extLst>
                  <a:ext uri="{FF2B5EF4-FFF2-40B4-BE49-F238E27FC236}">
                    <a16:creationId xmlns:a16="http://schemas.microsoft.com/office/drawing/2014/main" id="{6A6FBC98-6698-A567-EF7A-61E29877A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1" name="Text Box 4">
                <a:extLst>
                  <a:ext uri="{FF2B5EF4-FFF2-40B4-BE49-F238E27FC236}">
                    <a16:creationId xmlns:a16="http://schemas.microsoft.com/office/drawing/2014/main" id="{6A6FBC98-6698-A567-EF7A-61E29877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8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Box 3">
            <a:extLst>
              <a:ext uri="{FF2B5EF4-FFF2-40B4-BE49-F238E27FC236}">
                <a16:creationId xmlns:a16="http://schemas.microsoft.com/office/drawing/2014/main" id="{E7CE9F8F-251E-843B-DA5F-95AAB1813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E83B87-3437-F09C-E9A0-0BB044B214DC}"/>
              </a:ext>
            </a:extLst>
          </p:cNvPr>
          <p:cNvGrpSpPr>
            <a:grpSpLocks/>
          </p:cNvGrpSpPr>
          <p:nvPr/>
        </p:nvGrpSpPr>
        <p:grpSpPr bwMode="auto">
          <a:xfrm>
            <a:off x="743482" y="4136159"/>
            <a:ext cx="4479924" cy="584200"/>
            <a:chOff x="1111" y="2840"/>
            <a:chExt cx="2822" cy="368"/>
          </a:xfrm>
        </p:grpSpPr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AB1F7915-BE33-22AD-1E01-5C2477463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40"/>
              <a:ext cx="16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国标：钢直尺      </a:t>
              </a:r>
            </a:p>
          </p:txBody>
        </p:sp>
        <p:graphicFrame>
          <p:nvGraphicFramePr>
            <p:cNvPr id="27" name="Object 1025">
              <a:extLst>
                <a:ext uri="{FF2B5EF4-FFF2-40B4-BE49-F238E27FC236}">
                  <a16:creationId xmlns:a16="http://schemas.microsoft.com/office/drawing/2014/main" id="{79D751E6-6EEF-7613-BB7E-0C6BF6D230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5162827"/>
                </p:ext>
              </p:extLst>
            </p:nvPr>
          </p:nvGraphicFramePr>
          <p:xfrm>
            <a:off x="2560" y="2865"/>
            <a:ext cx="137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0485100" imgH="5270500" progId="Equation.3">
                    <p:embed/>
                  </p:oleObj>
                </mc:Choice>
                <mc:Fallback>
                  <p:oleObj name="公式" r:id="rId9" imgW="20485100" imgH="5270500" progId="Equation.3">
                    <p:embed/>
                    <p:pic>
                      <p:nvPicPr>
                        <p:cNvPr id="27" name="Object 1025">
                          <a:extLst>
                            <a:ext uri="{FF2B5EF4-FFF2-40B4-BE49-F238E27FC236}">
                              <a16:creationId xmlns:a16="http://schemas.microsoft.com/office/drawing/2014/main" id="{79D751E6-6EEF-7613-BB7E-0C6BF6D230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2865"/>
                          <a:ext cx="137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62298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16">
            <a:extLst>
              <a:ext uri="{FF2B5EF4-FFF2-40B4-BE49-F238E27FC236}">
                <a16:creationId xmlns:a16="http://schemas.microsoft.com/office/drawing/2014/main" id="{49CCA318-558E-384E-0DA7-A925D3A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06"/>
          <a:stretch/>
        </p:blipFill>
        <p:spPr bwMode="auto">
          <a:xfrm>
            <a:off x="5885209" y="1387130"/>
            <a:ext cx="1871322" cy="394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DB6BC2-195A-A12D-24CD-42572EC76CA7}"/>
              </a:ext>
            </a:extLst>
          </p:cNvPr>
          <p:cNvGrpSpPr>
            <a:grpSpLocks/>
          </p:cNvGrpSpPr>
          <p:nvPr/>
        </p:nvGrpSpPr>
        <p:grpSpPr bwMode="auto">
          <a:xfrm>
            <a:off x="675520" y="5932105"/>
            <a:ext cx="8448676" cy="552451"/>
            <a:chOff x="527" y="3357"/>
            <a:chExt cx="5322" cy="348"/>
          </a:xfrm>
        </p:grpSpPr>
        <p:graphicFrame>
          <p:nvGraphicFramePr>
            <p:cNvPr id="12" name="Object 10">
              <a:extLst>
                <a:ext uri="{FF2B5EF4-FFF2-40B4-BE49-F238E27FC236}">
                  <a16:creationId xmlns:a16="http://schemas.microsoft.com/office/drawing/2014/main" id="{FE3E4C93-8D0D-F566-2D4D-EB656B0829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4825339"/>
                </p:ext>
              </p:extLst>
            </p:nvPr>
          </p:nvGraphicFramePr>
          <p:xfrm>
            <a:off x="3634" y="3357"/>
            <a:ext cx="2215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2766000" imgH="5270500" progId="Equation.3">
                    <p:embed/>
                  </p:oleObj>
                </mc:Choice>
                <mc:Fallback>
                  <p:oleObj name="公式" r:id="rId4" imgW="32766000" imgH="5270500" progId="Equation.3">
                    <p:embed/>
                    <p:pic>
                      <p:nvPicPr>
                        <p:cNvPr id="12" name="Object 10">
                          <a:extLst>
                            <a:ext uri="{FF2B5EF4-FFF2-40B4-BE49-F238E27FC236}">
                              <a16:creationId xmlns:a16="http://schemas.microsoft.com/office/drawing/2014/main" id="{FE3E4C93-8D0D-F566-2D4D-EB656B0829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4" y="3357"/>
                          <a:ext cx="2215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BAEE885F-E2D0-DAB0-889B-32230C670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3368"/>
              <a:ext cx="34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F4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3½</a:t>
              </a:r>
              <a:r>
                <a:rPr lang="zh-CN" altLang="en-US" sz="2800" dirty="0">
                  <a:solidFill>
                    <a:srgbClr val="F4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位数字万用表直流电压档</a:t>
              </a:r>
              <a:endPara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0" name="Text Box 17">
            <a:extLst>
              <a:ext uri="{FF2B5EF4-FFF2-40B4-BE49-F238E27FC236}">
                <a16:creationId xmlns:a16="http://schemas.microsoft.com/office/drawing/2014/main" id="{4033ED5D-8182-F47C-FF5A-F20D166BC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509" y="1048087"/>
            <a:ext cx="3921125" cy="2092881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½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（三位半）数字万用表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◎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位数字显示位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◎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第一位不能完整显示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0-9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◎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½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指该位能显示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个数字，即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l-GR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0E68BD3-58B9-61A1-6EFE-1985C6485D5A}"/>
              </a:ext>
            </a:extLst>
          </p:cNvPr>
          <p:cNvGrpSpPr>
            <a:grpSpLocks/>
          </p:cNvGrpSpPr>
          <p:nvPr/>
        </p:nvGrpSpPr>
        <p:grpSpPr bwMode="auto">
          <a:xfrm>
            <a:off x="8147505" y="3660080"/>
            <a:ext cx="3921125" cy="2092325"/>
            <a:chOff x="2154" y="2024"/>
            <a:chExt cx="2470" cy="1318"/>
          </a:xfrm>
        </p:grpSpPr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61FD99D1-075C-805C-8E8E-15E7F4B82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024"/>
              <a:ext cx="2470" cy="131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zh-CN" sz="2000" dirty="0"/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◎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U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是测量值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◎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个字：末位为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的数字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◎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例：量程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2V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档能显示的最大值是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1.999V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，因此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个字是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0.002V</a:t>
              </a:r>
              <a:endParaRPr lang="el-GR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aphicFrame>
          <p:nvGraphicFramePr>
            <p:cNvPr id="25" name="Object 19">
              <a:extLst>
                <a:ext uri="{FF2B5EF4-FFF2-40B4-BE49-F238E27FC236}">
                  <a16:creationId xmlns:a16="http://schemas.microsoft.com/office/drawing/2014/main" id="{C78142E9-AC67-9D7A-C741-0F8751FEE9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8685908"/>
                </p:ext>
              </p:extLst>
            </p:nvPr>
          </p:nvGraphicFramePr>
          <p:xfrm>
            <a:off x="2200" y="2024"/>
            <a:ext cx="1837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2766000" imgH="5270500" progId="Equation.3">
                    <p:embed/>
                  </p:oleObj>
                </mc:Choice>
                <mc:Fallback>
                  <p:oleObj name="公式" r:id="rId6" imgW="32766000" imgH="5270500" progId="Equation.3">
                    <p:embed/>
                    <p:pic>
                      <p:nvPicPr>
                        <p:cNvPr id="25" name="Object 19">
                          <a:extLst>
                            <a:ext uri="{FF2B5EF4-FFF2-40B4-BE49-F238E27FC236}">
                              <a16:creationId xmlns:a16="http://schemas.microsoft.com/office/drawing/2014/main" id="{C78142E9-AC67-9D7A-C741-0F8751FEE9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2024"/>
                          <a:ext cx="1837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25">
            <a:extLst>
              <a:ext uri="{FF2B5EF4-FFF2-40B4-BE49-F238E27FC236}">
                <a16:creationId xmlns:a16="http://schemas.microsoft.com/office/drawing/2014/main" id="{2A0D7B82-7A7E-9F59-29C6-595753309BA4}"/>
              </a:ext>
            </a:extLst>
          </p:cNvPr>
          <p:cNvGrpSpPr>
            <a:grpSpLocks/>
          </p:cNvGrpSpPr>
          <p:nvPr/>
        </p:nvGrpSpPr>
        <p:grpSpPr bwMode="auto">
          <a:xfrm>
            <a:off x="704218" y="5060511"/>
            <a:ext cx="4851401" cy="622300"/>
            <a:chOff x="1111" y="3385"/>
            <a:chExt cx="3056" cy="392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C9EBE3F6-A5B4-E18A-0659-B73E5A984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385"/>
              <a:ext cx="15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仪器说明书：</a:t>
              </a:r>
            </a:p>
          </p:txBody>
        </p:sp>
        <p:graphicFrame>
          <p:nvGraphicFramePr>
            <p:cNvPr id="11" name="Object 1024">
              <a:extLst>
                <a:ext uri="{FF2B5EF4-FFF2-40B4-BE49-F238E27FC236}">
                  <a16:creationId xmlns:a16="http://schemas.microsoft.com/office/drawing/2014/main" id="{E9C40AAC-D5F0-88F4-FB98-30A78F7DD6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6078749"/>
                </p:ext>
              </p:extLst>
            </p:nvPr>
          </p:nvGraphicFramePr>
          <p:xfrm>
            <a:off x="2474" y="3401"/>
            <a:ext cx="169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4574500" imgH="5270500" progId="Equation.3">
                    <p:embed/>
                  </p:oleObj>
                </mc:Choice>
                <mc:Fallback>
                  <p:oleObj name="公式" r:id="rId8" imgW="24574500" imgH="5270500" progId="Equation.3">
                    <p:embed/>
                    <p:pic>
                      <p:nvPicPr>
                        <p:cNvPr id="11" name="Object 1024">
                          <a:extLst>
                            <a:ext uri="{FF2B5EF4-FFF2-40B4-BE49-F238E27FC236}">
                              <a16:creationId xmlns:a16="http://schemas.microsoft.com/office/drawing/2014/main" id="{E9C40AAC-D5F0-88F4-FB98-30A78F7DD6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401"/>
                          <a:ext cx="1693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5">
            <a:extLst>
              <a:ext uri="{FF2B5EF4-FFF2-40B4-BE49-F238E27FC236}">
                <a16:creationId xmlns:a16="http://schemas.microsoft.com/office/drawing/2014/main" id="{FEB9A7C6-B66D-8121-2160-8C5AC462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5EF0089F-955E-71D6-D492-649ABB3BA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08C45489-A127-8210-713D-10C4DCEA0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08C45489-A127-8210-713D-10C4DCEA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10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3">
            <a:extLst>
              <a:ext uri="{FF2B5EF4-FFF2-40B4-BE49-F238E27FC236}">
                <a16:creationId xmlns:a16="http://schemas.microsoft.com/office/drawing/2014/main" id="{BDAEA08C-7539-4C77-A1E5-016C72B7A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  <p:grpSp>
        <p:nvGrpSpPr>
          <p:cNvPr id="29" name="Group 24">
            <a:extLst>
              <a:ext uri="{FF2B5EF4-FFF2-40B4-BE49-F238E27FC236}">
                <a16:creationId xmlns:a16="http://schemas.microsoft.com/office/drawing/2014/main" id="{115C62AE-E0AA-68C8-E964-A4691AC40BE1}"/>
              </a:ext>
            </a:extLst>
          </p:cNvPr>
          <p:cNvGrpSpPr>
            <a:grpSpLocks/>
          </p:cNvGrpSpPr>
          <p:nvPr/>
        </p:nvGrpSpPr>
        <p:grpSpPr bwMode="auto">
          <a:xfrm>
            <a:off x="743482" y="4136159"/>
            <a:ext cx="4479924" cy="584200"/>
            <a:chOff x="1111" y="2840"/>
            <a:chExt cx="2822" cy="368"/>
          </a:xfrm>
        </p:grpSpPr>
        <p:sp>
          <p:nvSpPr>
            <p:cNvPr id="30" name="Text Box 6">
              <a:extLst>
                <a:ext uri="{FF2B5EF4-FFF2-40B4-BE49-F238E27FC236}">
                  <a16:creationId xmlns:a16="http://schemas.microsoft.com/office/drawing/2014/main" id="{11DDA0E2-78FA-E716-1703-72C7B7505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40"/>
              <a:ext cx="16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fontAlgn="t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国标：钢直尺      </a:t>
              </a:r>
            </a:p>
          </p:txBody>
        </p:sp>
        <p:graphicFrame>
          <p:nvGraphicFramePr>
            <p:cNvPr id="31" name="Object 1025">
              <a:extLst>
                <a:ext uri="{FF2B5EF4-FFF2-40B4-BE49-F238E27FC236}">
                  <a16:creationId xmlns:a16="http://schemas.microsoft.com/office/drawing/2014/main" id="{13DBD091-A050-076D-6349-A8C7FAE69F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5982162"/>
                </p:ext>
              </p:extLst>
            </p:nvPr>
          </p:nvGraphicFramePr>
          <p:xfrm>
            <a:off x="2560" y="2865"/>
            <a:ext cx="137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20485100" imgH="5270500" progId="Equation.3">
                    <p:embed/>
                  </p:oleObj>
                </mc:Choice>
                <mc:Fallback>
                  <p:oleObj name="公式" r:id="rId11" imgW="20485100" imgH="5270500" progId="Equation.3">
                    <p:embed/>
                    <p:pic>
                      <p:nvPicPr>
                        <p:cNvPr id="31" name="Object 1025">
                          <a:extLst>
                            <a:ext uri="{FF2B5EF4-FFF2-40B4-BE49-F238E27FC236}">
                              <a16:creationId xmlns:a16="http://schemas.microsoft.com/office/drawing/2014/main" id="{13DBD091-A050-076D-6349-A8C7FAE69F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2865"/>
                          <a:ext cx="137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25450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5">
            <a:extLst>
              <a:ext uri="{FF2B5EF4-FFF2-40B4-BE49-F238E27FC236}">
                <a16:creationId xmlns:a16="http://schemas.microsoft.com/office/drawing/2014/main" id="{28CD4368-747B-47E7-A12E-3ECA3B4BB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A970CDB-9935-7C96-A0FE-E7E8DB6BC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2F68B185-8B03-37A3-7F1E-542CE7F1B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4BB5ED64-7AAF-50C0-018D-32A6EE4F1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6FDD05BE-4E21-B662-0C10-D57D6B01E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107" y="5921482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1" name="AutoShape 16">
            <a:extLst>
              <a:ext uri="{FF2B5EF4-FFF2-40B4-BE49-F238E27FC236}">
                <a16:creationId xmlns:a16="http://schemas.microsoft.com/office/drawing/2014/main" id="{8DBA3FD2-1BC2-C679-9DB6-9F1D910F5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pic>
        <p:nvPicPr>
          <p:cNvPr id="22" name="Picture 5" descr="米尺全貌">
            <a:extLst>
              <a:ext uri="{FF2B5EF4-FFF2-40B4-BE49-F238E27FC236}">
                <a16:creationId xmlns:a16="http://schemas.microsoft.com/office/drawing/2014/main" id="{3169BA70-49BF-3F66-8157-479BB6CD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563" y="980968"/>
            <a:ext cx="578166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 descr="米尺局部">
            <a:extLst>
              <a:ext uri="{FF2B5EF4-FFF2-40B4-BE49-F238E27FC236}">
                <a16:creationId xmlns:a16="http://schemas.microsoft.com/office/drawing/2014/main" id="{17E41C1C-C7A2-F571-E2BB-EC3AFDC5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58" y="980968"/>
            <a:ext cx="573742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C10CB465-955E-2433-77B6-CA19BEEF1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634442"/>
              </p:ext>
            </p:extLst>
          </p:nvPr>
        </p:nvGraphicFramePr>
        <p:xfrm>
          <a:off x="7595571" y="5604773"/>
          <a:ext cx="20574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8719800" imgH="5562600" progId="Equation.3">
                  <p:embed/>
                </p:oleObj>
              </mc:Choice>
              <mc:Fallback>
                <p:oleObj name="公式" r:id="rId5" imgW="18719800" imgH="5562600" progId="Equation.3">
                  <p:embed/>
                  <p:pic>
                    <p:nvPicPr>
                      <p:cNvPr id="26" name="Object 5">
                        <a:extLst>
                          <a:ext uri="{FF2B5EF4-FFF2-40B4-BE49-F238E27FC236}">
                            <a16:creationId xmlns:a16="http://schemas.microsoft.com/office/drawing/2014/main" id="{C10CB465-955E-2433-77B6-CA19BEEF1C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5571" y="5604773"/>
                        <a:ext cx="20574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">
            <a:extLst>
              <a:ext uri="{FF2B5EF4-FFF2-40B4-BE49-F238E27FC236}">
                <a16:creationId xmlns:a16="http://schemas.microsoft.com/office/drawing/2014/main" id="{A15C405A-D67A-22FF-D9CF-A7382413D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AAEA221-BABC-1C68-D52F-5F6D7E105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04C59F87-2CC4-446E-7D2F-7C24CF007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11" name="Text Box 4">
                <a:extLst>
                  <a:ext uri="{FF2B5EF4-FFF2-40B4-BE49-F238E27FC236}">
                    <a16:creationId xmlns:a16="http://schemas.microsoft.com/office/drawing/2014/main" id="{04C59F87-2CC4-446E-7D2F-7C24CF007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3">
            <a:extLst>
              <a:ext uri="{FF2B5EF4-FFF2-40B4-BE49-F238E27FC236}">
                <a16:creationId xmlns:a16="http://schemas.microsoft.com/office/drawing/2014/main" id="{29C6F6B7-9370-50A4-A598-35F4C722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941036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10" grpId="0" autoUpdateAnimBg="0"/>
      <p:bldP spid="12" grpId="0" autoUpdateAnimBg="0"/>
      <p:bldP spid="14" grpId="0" autoUpdateAnimBg="0"/>
      <p:bldP spid="20" grpId="0" autoUpdateAnimBg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7" descr="读数显微镜全貌">
            <a:extLst>
              <a:ext uri="{FF2B5EF4-FFF2-40B4-BE49-F238E27FC236}">
                <a16:creationId xmlns:a16="http://schemas.microsoft.com/office/drawing/2014/main" id="{B5310CAC-F673-7DEA-11F1-D3A95D3B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58" y="103193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读数显微镜局部">
            <a:extLst>
              <a:ext uri="{FF2B5EF4-FFF2-40B4-BE49-F238E27FC236}">
                <a16:creationId xmlns:a16="http://schemas.microsoft.com/office/drawing/2014/main" id="{9D6851EA-D321-A2DD-8A11-B89F4A37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35" y="103193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1">
            <a:extLst>
              <a:ext uri="{FF2B5EF4-FFF2-40B4-BE49-F238E27FC236}">
                <a16:creationId xmlns:a16="http://schemas.microsoft.com/office/drawing/2014/main" id="{A62C0737-6B6C-ACA4-2B4B-8C9C60820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29065"/>
              </p:ext>
            </p:extLst>
          </p:nvPr>
        </p:nvGraphicFramePr>
        <p:xfrm>
          <a:off x="8151226" y="5701219"/>
          <a:ext cx="24384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2237700" imgH="5562600" progId="Equation.3">
                  <p:embed/>
                </p:oleObj>
              </mc:Choice>
              <mc:Fallback>
                <p:oleObj name="公式" r:id="rId5" imgW="22237700" imgH="5562600" progId="Equation.3">
                  <p:embed/>
                  <p:pic>
                    <p:nvPicPr>
                      <p:cNvPr id="16" name="Object 1">
                        <a:extLst>
                          <a:ext uri="{FF2B5EF4-FFF2-40B4-BE49-F238E27FC236}">
                            <a16:creationId xmlns:a16="http://schemas.microsoft.com/office/drawing/2014/main" id="{A62C0737-6B6C-ACA4-2B4B-8C9C60820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226" y="5701219"/>
                        <a:ext cx="24384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8DA4CB69-163C-16AC-662A-9DB9C077900E}"/>
              </a:ext>
            </a:extLst>
          </p:cNvPr>
          <p:cNvSpPr txBox="1"/>
          <p:nvPr/>
        </p:nvSpPr>
        <p:spPr>
          <a:xfrm>
            <a:off x="6081558" y="5719373"/>
            <a:ext cx="1990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读数显微镜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CDE4E64C-5010-4AD1-C8D8-E5F5C5E63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74579225-73DE-3558-1E7B-A557724DB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E7165DCA-3925-37F3-DEF0-5A3571F84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60D402D-2DDD-6003-B0C6-1F043013E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45F180B3-F667-B5D3-9326-B5EC7FABB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107" y="5921482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8AE3E7A9-5AC3-A52B-80D1-91A7B9D8D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A9AFA361-22DF-4F23-3E16-098A8663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46DA7B1F-E144-4151-B1EB-E71FD22E4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0674E303-3B88-AC2D-26F0-A20480171A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0674E303-3B88-AC2D-26F0-A20480171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3">
            <a:extLst>
              <a:ext uri="{FF2B5EF4-FFF2-40B4-BE49-F238E27FC236}">
                <a16:creationId xmlns:a16="http://schemas.microsoft.com/office/drawing/2014/main" id="{6AE7C601-2B29-5862-ABED-967858EEE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73614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9" descr="螺旋测微计全貌">
            <a:extLst>
              <a:ext uri="{FF2B5EF4-FFF2-40B4-BE49-F238E27FC236}">
                <a16:creationId xmlns:a16="http://schemas.microsoft.com/office/drawing/2014/main" id="{10DBA8EC-F490-048D-4329-C8492B8E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07" y="980968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 descr="螺旋测微计局部">
            <a:extLst>
              <a:ext uri="{FF2B5EF4-FFF2-40B4-BE49-F238E27FC236}">
                <a16:creationId xmlns:a16="http://schemas.microsoft.com/office/drawing/2014/main" id="{C0AB3014-6780-6D7C-928B-1C558D7F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08" y="980968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>
            <a:extLst>
              <a:ext uri="{FF2B5EF4-FFF2-40B4-BE49-F238E27FC236}">
                <a16:creationId xmlns:a16="http://schemas.microsoft.com/office/drawing/2014/main" id="{EB7F923B-6961-3195-360C-53F78B3A3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830" y="5587078"/>
            <a:ext cx="208823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螺旋测微计</a:t>
            </a:r>
            <a:endParaRPr lang="en-US" altLang="zh-CN" sz="2800" dirty="0">
              <a:solidFill>
                <a:srgbClr val="0033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2" name="Object 1026">
            <a:extLst>
              <a:ext uri="{FF2B5EF4-FFF2-40B4-BE49-F238E27FC236}">
                <a16:creationId xmlns:a16="http://schemas.microsoft.com/office/drawing/2014/main" id="{D1D98E92-E496-0E95-02A1-AD0CB862A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226379"/>
              </p:ext>
            </p:extLst>
          </p:nvPr>
        </p:nvGraphicFramePr>
        <p:xfrm>
          <a:off x="8228606" y="5553740"/>
          <a:ext cx="23939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529800" imgH="5562600" progId="Equation.3">
                  <p:embed/>
                </p:oleObj>
              </mc:Choice>
              <mc:Fallback>
                <p:oleObj name="Equation" r:id="rId5" imgW="22529800" imgH="5562600" progId="Equation.3">
                  <p:embed/>
                  <p:pic>
                    <p:nvPicPr>
                      <p:cNvPr id="22" name="Object 1026">
                        <a:extLst>
                          <a:ext uri="{FF2B5EF4-FFF2-40B4-BE49-F238E27FC236}">
                            <a16:creationId xmlns:a16="http://schemas.microsoft.com/office/drawing/2014/main" id="{D1D98E92-E496-0E95-02A1-AD0CB862A2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8606" y="5553740"/>
                        <a:ext cx="239395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">
            <a:extLst>
              <a:ext uri="{FF2B5EF4-FFF2-40B4-BE49-F238E27FC236}">
                <a16:creationId xmlns:a16="http://schemas.microsoft.com/office/drawing/2014/main" id="{250FDFB2-1B67-3D38-E81A-E9A70AEF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1B4E519-377B-3EE6-D82E-04F10F2F4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E80434C-B5CF-5A54-366F-EA6E7CC9F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FA686B7-EBF1-CE28-DA12-B29CC03B9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1AEA7EEA-F26D-790C-9EB3-EFEFDFDD2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107" y="5921482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A77A33A1-94F3-A296-AD3D-2325DDE0C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574D4E36-3ECF-2AEE-FB61-C2D6B2DA9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3A998144-6ACB-2FB8-AA5A-912205AA2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D120F00F-D326-112B-07C4-DFDDDE4322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D120F00F-D326-112B-07C4-DFDDDE43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3">
            <a:extLst>
              <a:ext uri="{FF2B5EF4-FFF2-40B4-BE49-F238E27FC236}">
                <a16:creationId xmlns:a16="http://schemas.microsoft.com/office/drawing/2014/main" id="{823948F5-CF7D-A823-66F7-01E129979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436053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5" descr="秒表全貌">
            <a:extLst>
              <a:ext uri="{FF2B5EF4-FFF2-40B4-BE49-F238E27FC236}">
                <a16:creationId xmlns:a16="http://schemas.microsoft.com/office/drawing/2014/main" id="{5AF34C46-E99A-5265-0F52-A6ACE367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11" y="954278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 descr="秒表局部">
            <a:extLst>
              <a:ext uri="{FF2B5EF4-FFF2-40B4-BE49-F238E27FC236}">
                <a16:creationId xmlns:a16="http://schemas.microsoft.com/office/drawing/2014/main" id="{61D1866E-25AE-80EC-D51A-FC864518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30" y="1001391"/>
            <a:ext cx="5398828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C8CE1488-2FF6-3C38-06CA-DADFC5EA5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949" y="5614812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数字秒表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最小分度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=0.01s</a:t>
            </a:r>
          </a:p>
        </p:txBody>
      </p:sp>
      <p:graphicFrame>
        <p:nvGraphicFramePr>
          <p:cNvPr id="18" name="Object 1024">
            <a:extLst>
              <a:ext uri="{FF2B5EF4-FFF2-40B4-BE49-F238E27FC236}">
                <a16:creationId xmlns:a16="http://schemas.microsoft.com/office/drawing/2014/main" id="{124ACDB8-E267-5AFA-5282-D5112C91A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998974"/>
              </p:ext>
            </p:extLst>
          </p:nvPr>
        </p:nvGraphicFramePr>
        <p:xfrm>
          <a:off x="7752184" y="6181038"/>
          <a:ext cx="18288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6675100" imgH="5562600" progId="Equation.3">
                  <p:embed/>
                </p:oleObj>
              </mc:Choice>
              <mc:Fallback>
                <p:oleObj name="公式" r:id="rId5" imgW="16675100" imgH="5562600" progId="Equation.3">
                  <p:embed/>
                  <p:pic>
                    <p:nvPicPr>
                      <p:cNvPr id="18" name="Object 1024">
                        <a:extLst>
                          <a:ext uri="{FF2B5EF4-FFF2-40B4-BE49-F238E27FC236}">
                            <a16:creationId xmlns:a16="http://schemas.microsoft.com/office/drawing/2014/main" id="{124ACDB8-E267-5AFA-5282-D5112C91A8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2184" y="6181038"/>
                        <a:ext cx="18288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">
            <a:extLst>
              <a:ext uri="{FF2B5EF4-FFF2-40B4-BE49-F238E27FC236}">
                <a16:creationId xmlns:a16="http://schemas.microsoft.com/office/drawing/2014/main" id="{9D077B9C-E490-F092-9459-5109E187B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5B756FE9-DCE5-7800-A23E-113E159B5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4240A8B1-D3D6-7F89-F861-619F95649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DB4AB470-1E04-5D18-34C9-9094125B3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8CDEF438-D189-C1DB-6982-8D80B47A5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88" y="5941940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D09709F3-35DD-9168-4BE3-4E7EFD9CF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22E32314-827B-7A19-A35C-0092904DE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062EDCC8-9652-698A-2D4B-190F92953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37888EF7-09E5-F681-AD2A-2C95C76C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37888EF7-09E5-F681-AD2A-2C95C76C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3">
            <a:extLst>
              <a:ext uri="{FF2B5EF4-FFF2-40B4-BE49-F238E27FC236}">
                <a16:creationId xmlns:a16="http://schemas.microsoft.com/office/drawing/2014/main" id="{AB75757F-9306-155D-0DA8-3A273DA9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953589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9D122E59-FC6C-0772-A17A-7535DB521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84" y="1416805"/>
            <a:ext cx="10801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由于误差的存在而被测量值不能确定的程度，是被测量真值在某个量值范围内的评定。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5">
                <a:extLst>
                  <a:ext uri="{FF2B5EF4-FFF2-40B4-BE49-F238E27FC236}">
                    <a16:creationId xmlns:a16="http://schemas.microsoft.com/office/drawing/2014/main" id="{98031C4B-03F0-C195-42F7-1B0742CE2D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1384" y="3360910"/>
                <a:ext cx="939549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误差以一定的概率被包含在量值范围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(−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𝜎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,+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𝜎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)</m:t>
                    </m:r>
                    <m:r>
                      <a:rPr lang="zh-CN" altLang="en-US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</a:t>
                </a:r>
              </a:p>
            </p:txBody>
          </p:sp>
        </mc:Choice>
        <mc:Fallback xmlns="">
          <p:sp>
            <p:nvSpPr>
              <p:cNvPr id="16392" name="Text Box 5">
                <a:extLst>
                  <a:ext uri="{FF2B5EF4-FFF2-40B4-BE49-F238E27FC236}">
                    <a16:creationId xmlns:a16="http://schemas.microsoft.com/office/drawing/2014/main" id="{98031C4B-03F0-C195-42F7-1B0742CE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3360910"/>
                <a:ext cx="9395499" cy="523220"/>
              </a:xfrm>
              <a:prstGeom prst="rect">
                <a:avLst/>
              </a:prstGeom>
              <a:blipFill>
                <a:blip r:embed="rId2"/>
                <a:stretch>
                  <a:fillRect l="-1350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0" name="Text Box 12">
                <a:extLst>
                  <a:ext uri="{FF2B5EF4-FFF2-40B4-BE49-F238E27FC236}">
                    <a16:creationId xmlns:a16="http://schemas.microsoft.com/office/drawing/2014/main" id="{C9ADE8E1-70B2-638B-0367-2E106EDE66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1384" y="4116388"/>
                <a:ext cx="977507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真值以一定的概率被包含在量值范围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800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𝑁</m:t>
                        </m:r>
                      </m:e>
                    </m:acc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−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𝜎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800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𝑁</m:t>
                        </m:r>
                      </m:e>
                    </m:acc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+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𝜎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中</a:t>
                </a:r>
              </a:p>
            </p:txBody>
          </p:sp>
        </mc:Choice>
        <mc:Fallback xmlns="">
          <p:sp>
            <p:nvSpPr>
              <p:cNvPr id="16390" name="Text Box 12">
                <a:extLst>
                  <a:ext uri="{FF2B5EF4-FFF2-40B4-BE49-F238E27FC236}">
                    <a16:creationId xmlns:a16="http://schemas.microsoft.com/office/drawing/2014/main" id="{C9ADE8E1-70B2-638B-0367-2E106EDE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4116388"/>
                <a:ext cx="9775073" cy="523220"/>
              </a:xfrm>
              <a:prstGeom prst="rect">
                <a:avLst/>
              </a:prstGeom>
              <a:blipFill>
                <a:blip r:embed="rId3"/>
                <a:stretch>
                  <a:fillRect l="-1297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6" name="Text Box 14">
                <a:extLst>
                  <a:ext uri="{FF2B5EF4-FFF2-40B4-BE49-F238E27FC236}">
                    <a16:creationId xmlns:a16="http://schemas.microsoft.com/office/drawing/2014/main" id="{1104B3D7-5BEE-7CF4-3346-4A4ED92D1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1384" y="2603170"/>
                <a:ext cx="2916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66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不确定度用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800" dirty="0">
                    <a:solidFill>
                      <a:srgbClr val="0066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</a:t>
                </a:r>
                <a:endParaRPr lang="zh-CN" altLang="en-US" sz="2800" dirty="0">
                  <a:solidFill>
                    <a:srgbClr val="0033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86" name="Text Box 14">
                <a:extLst>
                  <a:ext uri="{FF2B5EF4-FFF2-40B4-BE49-F238E27FC236}">
                    <a16:creationId xmlns:a16="http://schemas.microsoft.com/office/drawing/2014/main" id="{1104B3D7-5BEE-7CF4-3346-4A4ED92D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2603170"/>
                <a:ext cx="2916952" cy="523220"/>
              </a:xfrm>
              <a:prstGeom prst="rect">
                <a:avLst/>
              </a:prstGeom>
              <a:blipFill>
                <a:blip r:embed="rId4"/>
                <a:stretch>
                  <a:fillRect l="-4329" t="-11628" r="-3030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F89342F2-6547-82FB-EAB9-2CACF2FA27A5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不确定度的概念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523C904-9869-086D-EE64-DA68A9878B6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F9479D8-C9E5-6985-2494-FC961FF5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71C4240-9817-A4F1-1422-31B820586931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utoUpdateAnimBg="0"/>
      <p:bldP spid="16392" grpId="0"/>
      <p:bldP spid="16390" grpId="0"/>
      <p:bldP spid="308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7" descr="卡尺全貌">
            <a:extLst>
              <a:ext uri="{FF2B5EF4-FFF2-40B4-BE49-F238E27FC236}">
                <a16:creationId xmlns:a16="http://schemas.microsoft.com/office/drawing/2014/main" id="{281E75FD-7B21-D705-88C2-13F58DD7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28" y="104039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卡尺局部">
            <a:extLst>
              <a:ext uri="{FF2B5EF4-FFF2-40B4-BE49-F238E27FC236}">
                <a16:creationId xmlns:a16="http://schemas.microsoft.com/office/drawing/2014/main" id="{58DEB3DD-0E67-EF64-0AE6-3BDD0F6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67" y="104039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C5D8EE17-246D-D579-BC82-90FBE25F1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136" y="5506945"/>
            <a:ext cx="36556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分度游标卡尺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solidFill>
                <a:srgbClr val="0033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=0.05mm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8F960180-8E90-1FBE-DC2D-95A11669B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FDD1E84-A6C9-2006-C8C3-E7F99FC15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6A5183E0-D69F-201D-845C-576DD88D2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4EC935AF-7F7E-14F5-43B1-216DB1C49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F15FAA6-5514-E0EB-742B-3BEC7D6EB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88" y="5941940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2" name="AutoShape 16">
            <a:extLst>
              <a:ext uri="{FF2B5EF4-FFF2-40B4-BE49-F238E27FC236}">
                <a16:creationId xmlns:a16="http://schemas.microsoft.com/office/drawing/2014/main" id="{800098B4-42F0-3CEB-774F-0B2288D6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9C596ACD-7F0E-9FD3-BBB2-52668CFAA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791E8121-B0AC-4093-E9F6-DCCAC7902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B895D960-8DAA-C232-E0D2-D808383EEE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5" name="Text Box 4">
                <a:extLst>
                  <a:ext uri="{FF2B5EF4-FFF2-40B4-BE49-F238E27FC236}">
                    <a16:creationId xmlns:a16="http://schemas.microsoft.com/office/drawing/2014/main" id="{B895D960-8DAA-C232-E0D2-D808383EE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3">
            <a:extLst>
              <a:ext uri="{FF2B5EF4-FFF2-40B4-BE49-F238E27FC236}">
                <a16:creationId xmlns:a16="http://schemas.microsoft.com/office/drawing/2014/main" id="{A215B03B-3649-0381-6C95-D81A12915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096183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112">
            <a:extLst>
              <a:ext uri="{FF2B5EF4-FFF2-40B4-BE49-F238E27FC236}">
                <a16:creationId xmlns:a16="http://schemas.microsoft.com/office/drawing/2014/main" id="{204AEFEA-2784-E338-DACD-02234471E109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882651"/>
            <a:ext cx="8415338" cy="2947988"/>
            <a:chOff x="339" y="554"/>
            <a:chExt cx="5301" cy="1857"/>
          </a:xfrm>
        </p:grpSpPr>
        <p:sp>
          <p:nvSpPr>
            <p:cNvPr id="42001" name="Rectangle 3">
              <a:extLst>
                <a:ext uri="{FF2B5EF4-FFF2-40B4-BE49-F238E27FC236}">
                  <a16:creationId xmlns:a16="http://schemas.microsoft.com/office/drawing/2014/main" id="{0E4C72C8-EC54-1CFF-CE9A-EAB84847F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" y="1114"/>
              <a:ext cx="5217" cy="79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2002" name="Line 4">
              <a:extLst>
                <a:ext uri="{FF2B5EF4-FFF2-40B4-BE49-F238E27FC236}">
                  <a16:creationId xmlns:a16="http://schemas.microsoft.com/office/drawing/2014/main" id="{BF111091-AF7F-9BE9-F50D-926493539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3" name="Line 5">
              <a:extLst>
                <a:ext uri="{FF2B5EF4-FFF2-40B4-BE49-F238E27FC236}">
                  <a16:creationId xmlns:a16="http://schemas.microsoft.com/office/drawing/2014/main" id="{AE9E4EFB-0F7D-1965-23D1-DD1AAEB54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4" name="Line 6">
              <a:extLst>
                <a:ext uri="{FF2B5EF4-FFF2-40B4-BE49-F238E27FC236}">
                  <a16:creationId xmlns:a16="http://schemas.microsoft.com/office/drawing/2014/main" id="{C6762EB3-F425-8AF6-F750-1816B332AE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5" name="Line 7">
              <a:extLst>
                <a:ext uri="{FF2B5EF4-FFF2-40B4-BE49-F238E27FC236}">
                  <a16:creationId xmlns:a16="http://schemas.microsoft.com/office/drawing/2014/main" id="{61B390E6-8CA0-6EB3-D517-7AC11C66D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6" name="Line 8">
              <a:extLst>
                <a:ext uri="{FF2B5EF4-FFF2-40B4-BE49-F238E27FC236}">
                  <a16:creationId xmlns:a16="http://schemas.microsoft.com/office/drawing/2014/main" id="{5D486F0D-2448-ED69-77F2-5DA66519F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7" name="Line 9">
              <a:extLst>
                <a:ext uri="{FF2B5EF4-FFF2-40B4-BE49-F238E27FC236}">
                  <a16:creationId xmlns:a16="http://schemas.microsoft.com/office/drawing/2014/main" id="{F4558DBE-7B73-D119-168D-86C3B815C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3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8" name="Line 10">
              <a:extLst>
                <a:ext uri="{FF2B5EF4-FFF2-40B4-BE49-F238E27FC236}">
                  <a16:creationId xmlns:a16="http://schemas.microsoft.com/office/drawing/2014/main" id="{690B761C-BB95-1149-FB31-87E018CC5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3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9" name="Line 11">
              <a:extLst>
                <a:ext uri="{FF2B5EF4-FFF2-40B4-BE49-F238E27FC236}">
                  <a16:creationId xmlns:a16="http://schemas.microsoft.com/office/drawing/2014/main" id="{AE20C430-AE91-5D5A-6CD1-59C36AACB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2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0" name="Line 12">
              <a:extLst>
                <a:ext uri="{FF2B5EF4-FFF2-40B4-BE49-F238E27FC236}">
                  <a16:creationId xmlns:a16="http://schemas.microsoft.com/office/drawing/2014/main" id="{1BF492A4-ADC5-10CF-F9AC-06433B6B35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1" name="Line 13">
              <a:extLst>
                <a:ext uri="{FF2B5EF4-FFF2-40B4-BE49-F238E27FC236}">
                  <a16:creationId xmlns:a16="http://schemas.microsoft.com/office/drawing/2014/main" id="{4722FD9E-7EB1-1589-FCD6-EDB74B6C2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4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2" name="Text Box 14">
              <a:extLst>
                <a:ext uri="{FF2B5EF4-FFF2-40B4-BE49-F238E27FC236}">
                  <a16:creationId xmlns:a16="http://schemas.microsoft.com/office/drawing/2014/main" id="{5C4E53B6-C7ED-7F42-615B-D9796EA67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0</a:t>
              </a:r>
            </a:p>
          </p:txBody>
        </p:sp>
        <p:sp>
          <p:nvSpPr>
            <p:cNvPr id="42013" name="Line 15">
              <a:extLst>
                <a:ext uri="{FF2B5EF4-FFF2-40B4-BE49-F238E27FC236}">
                  <a16:creationId xmlns:a16="http://schemas.microsoft.com/office/drawing/2014/main" id="{119577A5-D7AD-BF5D-1759-BC6AB1933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2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4" name="Line 16">
              <a:extLst>
                <a:ext uri="{FF2B5EF4-FFF2-40B4-BE49-F238E27FC236}">
                  <a16:creationId xmlns:a16="http://schemas.microsoft.com/office/drawing/2014/main" id="{92E66905-1AE9-AC13-F6A6-162628DD7A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1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5" name="Line 17">
              <a:extLst>
                <a:ext uri="{FF2B5EF4-FFF2-40B4-BE49-F238E27FC236}">
                  <a16:creationId xmlns:a16="http://schemas.microsoft.com/office/drawing/2014/main" id="{50F28A3A-21CC-5EBD-81AC-522E637DB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1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6" name="Line 18">
              <a:extLst>
                <a:ext uri="{FF2B5EF4-FFF2-40B4-BE49-F238E27FC236}">
                  <a16:creationId xmlns:a16="http://schemas.microsoft.com/office/drawing/2014/main" id="{30663D5E-C9C4-F546-07B4-A023CB520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0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7" name="Line 19">
              <a:extLst>
                <a:ext uri="{FF2B5EF4-FFF2-40B4-BE49-F238E27FC236}">
                  <a16:creationId xmlns:a16="http://schemas.microsoft.com/office/drawing/2014/main" id="{5FDA62C7-8044-C3E2-8049-42AC83868B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0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8" name="Line 20">
              <a:extLst>
                <a:ext uri="{FF2B5EF4-FFF2-40B4-BE49-F238E27FC236}">
                  <a16:creationId xmlns:a16="http://schemas.microsoft.com/office/drawing/2014/main" id="{40BF9728-E469-17FC-210F-7CEBB6AC4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9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9" name="Line 21">
              <a:extLst>
                <a:ext uri="{FF2B5EF4-FFF2-40B4-BE49-F238E27FC236}">
                  <a16:creationId xmlns:a16="http://schemas.microsoft.com/office/drawing/2014/main" id="{63045BDD-820F-E745-F1AD-DDBC0FDE7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7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0" name="Line 22">
              <a:extLst>
                <a:ext uri="{FF2B5EF4-FFF2-40B4-BE49-F238E27FC236}">
                  <a16:creationId xmlns:a16="http://schemas.microsoft.com/office/drawing/2014/main" id="{BBF95D84-75DF-6005-9883-F01DA55E4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9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1" name="Line 23">
              <a:extLst>
                <a:ext uri="{FF2B5EF4-FFF2-40B4-BE49-F238E27FC236}">
                  <a16:creationId xmlns:a16="http://schemas.microsoft.com/office/drawing/2014/main" id="{B8F10BF1-15B6-3ED4-D337-800945C12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8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2" name="Line 24">
              <a:extLst>
                <a:ext uri="{FF2B5EF4-FFF2-40B4-BE49-F238E27FC236}">
                  <a16:creationId xmlns:a16="http://schemas.microsoft.com/office/drawing/2014/main" id="{0E67402D-2EEE-5B30-09A2-DD2E7F80A4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3" name="Line 25">
              <a:extLst>
                <a:ext uri="{FF2B5EF4-FFF2-40B4-BE49-F238E27FC236}">
                  <a16:creationId xmlns:a16="http://schemas.microsoft.com/office/drawing/2014/main" id="{105C5445-FC98-7DAB-96D0-92167DD6E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4" name="Line 26">
              <a:extLst>
                <a:ext uri="{FF2B5EF4-FFF2-40B4-BE49-F238E27FC236}">
                  <a16:creationId xmlns:a16="http://schemas.microsoft.com/office/drawing/2014/main" id="{547DAD00-F15A-08A1-7FF9-599558A9E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7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5" name="Line 27">
              <a:extLst>
                <a:ext uri="{FF2B5EF4-FFF2-40B4-BE49-F238E27FC236}">
                  <a16:creationId xmlns:a16="http://schemas.microsoft.com/office/drawing/2014/main" id="{C1F1AAA9-A66F-DB17-0D7B-7CE18E21F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6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6" name="Line 28">
              <a:extLst>
                <a:ext uri="{FF2B5EF4-FFF2-40B4-BE49-F238E27FC236}">
                  <a16:creationId xmlns:a16="http://schemas.microsoft.com/office/drawing/2014/main" id="{F8FB83CD-CBB6-68CC-93EB-4E41C2C38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7" name="Line 29">
              <a:extLst>
                <a:ext uri="{FF2B5EF4-FFF2-40B4-BE49-F238E27FC236}">
                  <a16:creationId xmlns:a16="http://schemas.microsoft.com/office/drawing/2014/main" id="{36A40444-57D5-EA10-5382-2B0E2A93E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8" name="Line 30">
              <a:extLst>
                <a:ext uri="{FF2B5EF4-FFF2-40B4-BE49-F238E27FC236}">
                  <a16:creationId xmlns:a16="http://schemas.microsoft.com/office/drawing/2014/main" id="{391D10A3-5D4C-2341-0B9B-551E302CA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5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9" name="Line 31">
              <a:extLst>
                <a:ext uri="{FF2B5EF4-FFF2-40B4-BE49-F238E27FC236}">
                  <a16:creationId xmlns:a16="http://schemas.microsoft.com/office/drawing/2014/main" id="{095A38B1-E8C5-CA30-759F-3507D143F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0" name="Line 32">
              <a:extLst>
                <a:ext uri="{FF2B5EF4-FFF2-40B4-BE49-F238E27FC236}">
                  <a16:creationId xmlns:a16="http://schemas.microsoft.com/office/drawing/2014/main" id="{7D56E231-CE3C-4A8A-15E9-AF49DCCE2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4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1" name="Line 33">
              <a:extLst>
                <a:ext uri="{FF2B5EF4-FFF2-40B4-BE49-F238E27FC236}">
                  <a16:creationId xmlns:a16="http://schemas.microsoft.com/office/drawing/2014/main" id="{5A3B1CC8-58D5-5066-BDAB-0D7B55701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4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2" name="Line 34">
              <a:extLst>
                <a:ext uri="{FF2B5EF4-FFF2-40B4-BE49-F238E27FC236}">
                  <a16:creationId xmlns:a16="http://schemas.microsoft.com/office/drawing/2014/main" id="{622274E3-CF11-FFBB-8BD8-14C1314BE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4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3" name="Line 35">
              <a:extLst>
                <a:ext uri="{FF2B5EF4-FFF2-40B4-BE49-F238E27FC236}">
                  <a16:creationId xmlns:a16="http://schemas.microsoft.com/office/drawing/2014/main" id="{9B150946-464E-4E8C-46D2-F383EB41B9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4" name="Text Box 36">
              <a:extLst>
                <a:ext uri="{FF2B5EF4-FFF2-40B4-BE49-F238E27FC236}">
                  <a16:creationId xmlns:a16="http://schemas.microsoft.com/office/drawing/2014/main" id="{C09063E2-1528-0FF3-3755-933895747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2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1</a:t>
              </a:r>
            </a:p>
          </p:txBody>
        </p:sp>
        <p:sp>
          <p:nvSpPr>
            <p:cNvPr id="42035" name="Text Box 37">
              <a:extLst>
                <a:ext uri="{FF2B5EF4-FFF2-40B4-BE49-F238E27FC236}">
                  <a16:creationId xmlns:a16="http://schemas.microsoft.com/office/drawing/2014/main" id="{F346A30C-35AC-59FD-7059-DFBBB1463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8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2</a:t>
              </a:r>
            </a:p>
          </p:txBody>
        </p:sp>
        <p:sp>
          <p:nvSpPr>
            <p:cNvPr id="42036" name="Text Box 38">
              <a:extLst>
                <a:ext uri="{FF2B5EF4-FFF2-40B4-BE49-F238E27FC236}">
                  <a16:creationId xmlns:a16="http://schemas.microsoft.com/office/drawing/2014/main" id="{7A3DF8F4-4B67-170D-B63C-F86079A83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3</a:t>
              </a:r>
            </a:p>
          </p:txBody>
        </p:sp>
        <p:sp>
          <p:nvSpPr>
            <p:cNvPr id="42037" name="Rectangle 39">
              <a:extLst>
                <a:ext uri="{FF2B5EF4-FFF2-40B4-BE49-F238E27FC236}">
                  <a16:creationId xmlns:a16="http://schemas.microsoft.com/office/drawing/2014/main" id="{B70E9A88-B718-9BD2-F194-176513A14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1912"/>
              <a:ext cx="3339" cy="499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2038" name="Line 40">
              <a:extLst>
                <a:ext uri="{FF2B5EF4-FFF2-40B4-BE49-F238E27FC236}">
                  <a16:creationId xmlns:a16="http://schemas.microsoft.com/office/drawing/2014/main" id="{3A292374-9B81-01DC-950A-261E05528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4" y="1912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9" name="Line 41">
              <a:extLst>
                <a:ext uri="{FF2B5EF4-FFF2-40B4-BE49-F238E27FC236}">
                  <a16:creationId xmlns:a16="http://schemas.microsoft.com/office/drawing/2014/main" id="{DC1B4C81-E0D8-B9A8-3AB2-7D86C2B7A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7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0" name="Line 42">
              <a:extLst>
                <a:ext uri="{FF2B5EF4-FFF2-40B4-BE49-F238E27FC236}">
                  <a16:creationId xmlns:a16="http://schemas.microsoft.com/office/drawing/2014/main" id="{D337B1B6-C642-CFD9-F873-9D051619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3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1" name="Line 43">
              <a:extLst>
                <a:ext uri="{FF2B5EF4-FFF2-40B4-BE49-F238E27FC236}">
                  <a16:creationId xmlns:a16="http://schemas.microsoft.com/office/drawing/2014/main" id="{3E920A71-3923-C491-474F-AECB39F0D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9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2" name="Line 44">
              <a:extLst>
                <a:ext uri="{FF2B5EF4-FFF2-40B4-BE49-F238E27FC236}">
                  <a16:creationId xmlns:a16="http://schemas.microsoft.com/office/drawing/2014/main" id="{1EEF03BE-AF73-DBC3-9292-D534DA54C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3" name="Line 45">
              <a:extLst>
                <a:ext uri="{FF2B5EF4-FFF2-40B4-BE49-F238E27FC236}">
                  <a16:creationId xmlns:a16="http://schemas.microsoft.com/office/drawing/2014/main" id="{D738B1C7-E209-F8AF-8F54-5136491B2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6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4" name="Line 46">
              <a:extLst>
                <a:ext uri="{FF2B5EF4-FFF2-40B4-BE49-F238E27FC236}">
                  <a16:creationId xmlns:a16="http://schemas.microsoft.com/office/drawing/2014/main" id="{6E47ED7A-99E5-AEE0-83B1-32925CE6BE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2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5" name="Line 47">
              <a:extLst>
                <a:ext uri="{FF2B5EF4-FFF2-40B4-BE49-F238E27FC236}">
                  <a16:creationId xmlns:a16="http://schemas.microsoft.com/office/drawing/2014/main" id="{B8119360-394C-DAB1-7EB0-971308FF1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7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6" name="Line 48">
              <a:extLst>
                <a:ext uri="{FF2B5EF4-FFF2-40B4-BE49-F238E27FC236}">
                  <a16:creationId xmlns:a16="http://schemas.microsoft.com/office/drawing/2014/main" id="{C421D125-E19C-774E-9E8D-63BBA680D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3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7" name="Line 49">
              <a:extLst>
                <a:ext uri="{FF2B5EF4-FFF2-40B4-BE49-F238E27FC236}">
                  <a16:creationId xmlns:a16="http://schemas.microsoft.com/office/drawing/2014/main" id="{95BF0251-967C-A3B5-881B-0B598791F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0" y="1912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8" name="Text Box 50">
              <a:extLst>
                <a:ext uri="{FF2B5EF4-FFF2-40B4-BE49-F238E27FC236}">
                  <a16:creationId xmlns:a16="http://schemas.microsoft.com/office/drawing/2014/main" id="{1EEE8A46-1EF6-7951-9DBA-BE3AEFBCB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" y="2172"/>
              <a:ext cx="13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200"/>
                <a:t>0</a:t>
              </a:r>
            </a:p>
          </p:txBody>
        </p:sp>
        <p:sp>
          <p:nvSpPr>
            <p:cNvPr id="42049" name="Line 51">
              <a:extLst>
                <a:ext uri="{FF2B5EF4-FFF2-40B4-BE49-F238E27FC236}">
                  <a16:creationId xmlns:a16="http://schemas.microsoft.com/office/drawing/2014/main" id="{ED6D5BBA-83F2-F993-E327-847E2DC7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7" y="1912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0" name="Line 52">
              <a:extLst>
                <a:ext uri="{FF2B5EF4-FFF2-40B4-BE49-F238E27FC236}">
                  <a16:creationId xmlns:a16="http://schemas.microsoft.com/office/drawing/2014/main" id="{9C7B6367-E83C-5697-517D-9F16D5BAA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1" name="Line 53">
              <a:extLst>
                <a:ext uri="{FF2B5EF4-FFF2-40B4-BE49-F238E27FC236}">
                  <a16:creationId xmlns:a16="http://schemas.microsoft.com/office/drawing/2014/main" id="{CAB2B11A-378C-1166-A318-53B4B8E4C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5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2" name="Line 54">
              <a:extLst>
                <a:ext uri="{FF2B5EF4-FFF2-40B4-BE49-F238E27FC236}">
                  <a16:creationId xmlns:a16="http://schemas.microsoft.com/office/drawing/2014/main" id="{DEAB724B-7FCD-CF01-3D45-E34F2EB05E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27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3" name="Line 55">
              <a:extLst>
                <a:ext uri="{FF2B5EF4-FFF2-40B4-BE49-F238E27FC236}">
                  <a16:creationId xmlns:a16="http://schemas.microsoft.com/office/drawing/2014/main" id="{64DB76AB-AF8E-7633-CDC5-7207A51B3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1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4" name="Line 56">
              <a:extLst>
                <a:ext uri="{FF2B5EF4-FFF2-40B4-BE49-F238E27FC236}">
                  <a16:creationId xmlns:a16="http://schemas.microsoft.com/office/drawing/2014/main" id="{5FDE27C3-5624-7119-89FA-C229FDED2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9" y="1912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5" name="Line 57">
              <a:extLst>
                <a:ext uri="{FF2B5EF4-FFF2-40B4-BE49-F238E27FC236}">
                  <a16:creationId xmlns:a16="http://schemas.microsoft.com/office/drawing/2014/main" id="{E693D612-C22D-C84E-CD01-F225D4386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3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6" name="Line 58">
              <a:extLst>
                <a:ext uri="{FF2B5EF4-FFF2-40B4-BE49-F238E27FC236}">
                  <a16:creationId xmlns:a16="http://schemas.microsoft.com/office/drawing/2014/main" id="{A3C01D20-9F01-EAF7-5DA3-3FB9D4327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1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7" name="Line 59">
              <a:extLst>
                <a:ext uri="{FF2B5EF4-FFF2-40B4-BE49-F238E27FC236}">
                  <a16:creationId xmlns:a16="http://schemas.microsoft.com/office/drawing/2014/main" id="{30D5B870-8232-D35C-E159-2C5741931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0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8" name="Line 60">
              <a:extLst>
                <a:ext uri="{FF2B5EF4-FFF2-40B4-BE49-F238E27FC236}">
                  <a16:creationId xmlns:a16="http://schemas.microsoft.com/office/drawing/2014/main" id="{1E4FD307-FEF8-FD62-3534-61060F91F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5" y="1912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9" name="Line 61">
              <a:extLst>
                <a:ext uri="{FF2B5EF4-FFF2-40B4-BE49-F238E27FC236}">
                  <a16:creationId xmlns:a16="http://schemas.microsoft.com/office/drawing/2014/main" id="{1E7DBDB6-6C61-B6CC-876C-F20BEC3A8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" y="1912"/>
              <a:ext cx="0" cy="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0" name="Text Box 62">
              <a:extLst>
                <a:ext uri="{FF2B5EF4-FFF2-40B4-BE49-F238E27FC236}">
                  <a16:creationId xmlns:a16="http://schemas.microsoft.com/office/drawing/2014/main" id="{08F21831-97A4-02DC-3BE7-DF28FF293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2172"/>
              <a:ext cx="2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200"/>
                <a:t>25</a:t>
              </a:r>
            </a:p>
          </p:txBody>
        </p:sp>
        <p:sp>
          <p:nvSpPr>
            <p:cNvPr id="42061" name="Text Box 63">
              <a:extLst>
                <a:ext uri="{FF2B5EF4-FFF2-40B4-BE49-F238E27FC236}">
                  <a16:creationId xmlns:a16="http://schemas.microsoft.com/office/drawing/2014/main" id="{42BE6275-2C3C-7FAA-F75F-4DFBE257D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172"/>
              <a:ext cx="20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200"/>
                <a:t>50</a:t>
              </a:r>
            </a:p>
          </p:txBody>
        </p:sp>
        <p:sp>
          <p:nvSpPr>
            <p:cNvPr id="42062" name="Text Box 64">
              <a:extLst>
                <a:ext uri="{FF2B5EF4-FFF2-40B4-BE49-F238E27FC236}">
                  <a16:creationId xmlns:a16="http://schemas.microsoft.com/office/drawing/2014/main" id="{1807E53A-135E-DC0E-BADD-4DD6077A3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2172"/>
              <a:ext cx="20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200"/>
                <a:t>75</a:t>
              </a:r>
            </a:p>
          </p:txBody>
        </p:sp>
        <p:sp>
          <p:nvSpPr>
            <p:cNvPr id="42063" name="Text Box 65">
              <a:extLst>
                <a:ext uri="{FF2B5EF4-FFF2-40B4-BE49-F238E27FC236}">
                  <a16:creationId xmlns:a16="http://schemas.microsoft.com/office/drawing/2014/main" id="{A5263F0D-B119-AD0F-2A90-3F5B994C6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5" y="2172"/>
              <a:ext cx="2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200"/>
                <a:t>100</a:t>
              </a:r>
            </a:p>
          </p:txBody>
        </p:sp>
        <p:sp>
          <p:nvSpPr>
            <p:cNvPr id="42064" name="Text Box 66">
              <a:extLst>
                <a:ext uri="{FF2B5EF4-FFF2-40B4-BE49-F238E27FC236}">
                  <a16:creationId xmlns:a16="http://schemas.microsoft.com/office/drawing/2014/main" id="{D5E148E6-98D5-0BA7-DC3C-C306E1556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" y="1314"/>
              <a:ext cx="76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/>
                <a:t>主尺</a:t>
              </a:r>
            </a:p>
          </p:txBody>
        </p:sp>
        <p:sp>
          <p:nvSpPr>
            <p:cNvPr id="42065" name="Text Box 67">
              <a:extLst>
                <a:ext uri="{FF2B5EF4-FFF2-40B4-BE49-F238E27FC236}">
                  <a16:creationId xmlns:a16="http://schemas.microsoft.com/office/drawing/2014/main" id="{7DE7D055-3E82-B3E1-9F86-327F0390F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8" y="1912"/>
              <a:ext cx="7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/>
                <a:t>游标</a:t>
              </a:r>
            </a:p>
          </p:txBody>
        </p:sp>
        <p:sp>
          <p:nvSpPr>
            <p:cNvPr id="42066" name="Line 68">
              <a:extLst>
                <a:ext uri="{FF2B5EF4-FFF2-40B4-BE49-F238E27FC236}">
                  <a16:creationId xmlns:a16="http://schemas.microsoft.com/office/drawing/2014/main" id="{24E65280-A139-3DF8-2316-47E73A230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2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7" name="Line 69">
              <a:extLst>
                <a:ext uri="{FF2B5EF4-FFF2-40B4-BE49-F238E27FC236}">
                  <a16:creationId xmlns:a16="http://schemas.microsoft.com/office/drawing/2014/main" id="{54B79041-4AB0-9A17-4E9F-51495C91E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2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8" name="Line 70">
              <a:extLst>
                <a:ext uri="{FF2B5EF4-FFF2-40B4-BE49-F238E27FC236}">
                  <a16:creationId xmlns:a16="http://schemas.microsoft.com/office/drawing/2014/main" id="{9106A65E-26E2-6E46-7DCF-1094743E0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1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9" name="Line 71">
              <a:extLst>
                <a:ext uri="{FF2B5EF4-FFF2-40B4-BE49-F238E27FC236}">
                  <a16:creationId xmlns:a16="http://schemas.microsoft.com/office/drawing/2014/main" id="{B6FA5B5E-7BDB-DBD5-A70F-4D4C31137C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1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0" name="Line 72">
              <a:extLst>
                <a:ext uri="{FF2B5EF4-FFF2-40B4-BE49-F238E27FC236}">
                  <a16:creationId xmlns:a16="http://schemas.microsoft.com/office/drawing/2014/main" id="{F1C60BC2-1218-97D9-2804-551FEE166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1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1" name="Line 73">
              <a:extLst>
                <a:ext uri="{FF2B5EF4-FFF2-40B4-BE49-F238E27FC236}">
                  <a16:creationId xmlns:a16="http://schemas.microsoft.com/office/drawing/2014/main" id="{CBB04272-C647-C330-01B6-B662E73EF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2" name="Line 74">
              <a:extLst>
                <a:ext uri="{FF2B5EF4-FFF2-40B4-BE49-F238E27FC236}">
                  <a16:creationId xmlns:a16="http://schemas.microsoft.com/office/drawing/2014/main" id="{F3A1844A-AED9-098F-D19A-1D65CCB70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0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3" name="Line 75">
              <a:extLst>
                <a:ext uri="{FF2B5EF4-FFF2-40B4-BE49-F238E27FC236}">
                  <a16:creationId xmlns:a16="http://schemas.microsoft.com/office/drawing/2014/main" id="{686BA8DA-F36C-28D6-9BF9-FA6D243A6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0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4" name="Line 76">
              <a:extLst>
                <a:ext uri="{FF2B5EF4-FFF2-40B4-BE49-F238E27FC236}">
                  <a16:creationId xmlns:a16="http://schemas.microsoft.com/office/drawing/2014/main" id="{7FFD6C14-5976-F6E8-E131-A90079D96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9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5" name="Line 77">
              <a:extLst>
                <a:ext uri="{FF2B5EF4-FFF2-40B4-BE49-F238E27FC236}">
                  <a16:creationId xmlns:a16="http://schemas.microsoft.com/office/drawing/2014/main" id="{0803EC5E-7D00-8A71-28CB-50F70443C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9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6" name="Text Box 78">
              <a:extLst>
                <a:ext uri="{FF2B5EF4-FFF2-40B4-BE49-F238E27FC236}">
                  <a16:creationId xmlns:a16="http://schemas.microsoft.com/office/drawing/2014/main" id="{27EFE415-9876-59A8-22CE-7486F7CAE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9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4</a:t>
              </a:r>
            </a:p>
          </p:txBody>
        </p:sp>
        <p:sp>
          <p:nvSpPr>
            <p:cNvPr id="42077" name="Line 79">
              <a:extLst>
                <a:ext uri="{FF2B5EF4-FFF2-40B4-BE49-F238E27FC236}">
                  <a16:creationId xmlns:a16="http://schemas.microsoft.com/office/drawing/2014/main" id="{BF11FB9E-96D4-E1A0-6B47-D653A4A9B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8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8" name="Line 80">
              <a:extLst>
                <a:ext uri="{FF2B5EF4-FFF2-40B4-BE49-F238E27FC236}">
                  <a16:creationId xmlns:a16="http://schemas.microsoft.com/office/drawing/2014/main" id="{57C462A2-C3FB-CD27-09DA-540D7BFAE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7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9" name="Line 81">
              <a:extLst>
                <a:ext uri="{FF2B5EF4-FFF2-40B4-BE49-F238E27FC236}">
                  <a16:creationId xmlns:a16="http://schemas.microsoft.com/office/drawing/2014/main" id="{076F20AD-9C1D-DC8E-DC9E-D3B6F2431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7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0" name="Line 82">
              <a:extLst>
                <a:ext uri="{FF2B5EF4-FFF2-40B4-BE49-F238E27FC236}">
                  <a16:creationId xmlns:a16="http://schemas.microsoft.com/office/drawing/2014/main" id="{D99C5E00-F224-FEBA-0437-3B8FD275C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7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1" name="Line 83">
              <a:extLst>
                <a:ext uri="{FF2B5EF4-FFF2-40B4-BE49-F238E27FC236}">
                  <a16:creationId xmlns:a16="http://schemas.microsoft.com/office/drawing/2014/main" id="{5E62E66E-8E82-7127-B429-4CE655B75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6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2" name="Line 84">
              <a:extLst>
                <a:ext uri="{FF2B5EF4-FFF2-40B4-BE49-F238E27FC236}">
                  <a16:creationId xmlns:a16="http://schemas.microsoft.com/office/drawing/2014/main" id="{E6003849-F2CE-4CE9-BB94-3453B52C4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4" y="1613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3" name="Line 85">
              <a:extLst>
                <a:ext uri="{FF2B5EF4-FFF2-40B4-BE49-F238E27FC236}">
                  <a16:creationId xmlns:a16="http://schemas.microsoft.com/office/drawing/2014/main" id="{2CBD6976-1585-F420-4A0A-CD5452FD0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6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4" name="Line 86">
              <a:extLst>
                <a:ext uri="{FF2B5EF4-FFF2-40B4-BE49-F238E27FC236}">
                  <a16:creationId xmlns:a16="http://schemas.microsoft.com/office/drawing/2014/main" id="{42F59810-6E82-B699-506B-63B00B9246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5" name="Line 87">
              <a:extLst>
                <a:ext uri="{FF2B5EF4-FFF2-40B4-BE49-F238E27FC236}">
                  <a16:creationId xmlns:a16="http://schemas.microsoft.com/office/drawing/2014/main" id="{9FD68050-E157-7D2A-D082-C87FC6622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5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6" name="Line 88">
              <a:extLst>
                <a:ext uri="{FF2B5EF4-FFF2-40B4-BE49-F238E27FC236}">
                  <a16:creationId xmlns:a16="http://schemas.microsoft.com/office/drawing/2014/main" id="{A79B58E4-C284-C6B9-909E-EFE8862DA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4" y="1713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7" name="Text Box 89">
              <a:extLst>
                <a:ext uri="{FF2B5EF4-FFF2-40B4-BE49-F238E27FC236}">
                  <a16:creationId xmlns:a16="http://schemas.microsoft.com/office/drawing/2014/main" id="{1A9B9761-9150-1BF9-2503-1C0579A67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4" y="1314"/>
              <a:ext cx="1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/>
                <a:t>5</a:t>
              </a:r>
            </a:p>
          </p:txBody>
        </p:sp>
        <p:sp>
          <p:nvSpPr>
            <p:cNvPr id="42088" name="Text Box 109">
              <a:extLst>
                <a:ext uri="{FF2B5EF4-FFF2-40B4-BE49-F238E27FC236}">
                  <a16:creationId xmlns:a16="http://schemas.microsoft.com/office/drawing/2014/main" id="{799EA5C1-F6CE-FBBE-A6E8-A6FF0918F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" y="554"/>
              <a:ext cx="235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</a:t>
              </a:r>
              <a:r>
                <a:rPr lang="zh-CN" altLang="en-US" sz="2800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分度的游标卡尺</a:t>
              </a:r>
            </a:p>
          </p:txBody>
        </p:sp>
      </p:grpSp>
      <p:sp>
        <p:nvSpPr>
          <p:cNvPr id="47208" name="Text Box 104">
            <a:extLst>
              <a:ext uri="{FF2B5EF4-FFF2-40B4-BE49-F238E27FC236}">
                <a16:creationId xmlns:a16="http://schemas.microsoft.com/office/drawing/2014/main" id="{B622C9FA-2D3E-26A6-E0C7-D257A4F7B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419" y="5153592"/>
            <a:ext cx="100657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分度指游标上有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格，最小刻度为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1/20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0.05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，不估读，读数读至百分位，且应该是最小刻度的整数倍。</a:t>
            </a:r>
          </a:p>
        </p:txBody>
      </p:sp>
      <p:sp>
        <p:nvSpPr>
          <p:cNvPr id="47209" name="Text Box 105">
            <a:extLst>
              <a:ext uri="{FF2B5EF4-FFF2-40B4-BE49-F238E27FC236}">
                <a16:creationId xmlns:a16="http://schemas.microsoft.com/office/drawing/2014/main" id="{D6DCD982-A2A1-D0C0-9D61-A89515033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120" y="6177729"/>
            <a:ext cx="63361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/>
              <a:t>13.00+12*0.05=13.00+0.60=13.60</a:t>
            </a:r>
            <a:r>
              <a:rPr lang="zh-CN" altLang="en-US" sz="2800" dirty="0"/>
              <a:t> </a:t>
            </a:r>
            <a:r>
              <a:rPr lang="en-US" altLang="zh-CN" sz="2800" dirty="0"/>
              <a:t>mm</a:t>
            </a:r>
          </a:p>
        </p:txBody>
      </p:sp>
      <p:grpSp>
        <p:nvGrpSpPr>
          <p:cNvPr id="3" name="Group 113">
            <a:extLst>
              <a:ext uri="{FF2B5EF4-FFF2-40B4-BE49-F238E27FC236}">
                <a16:creationId xmlns:a16="http://schemas.microsoft.com/office/drawing/2014/main" id="{568EBC59-E7ED-8A62-F374-31CEB4490947}"/>
              </a:ext>
            </a:extLst>
          </p:cNvPr>
          <p:cNvGrpSpPr>
            <a:grpSpLocks/>
          </p:cNvGrpSpPr>
          <p:nvPr/>
        </p:nvGrpSpPr>
        <p:grpSpPr bwMode="auto">
          <a:xfrm>
            <a:off x="2832101" y="185739"/>
            <a:ext cx="3624263" cy="4737099"/>
            <a:chOff x="824" y="117"/>
            <a:chExt cx="2283" cy="2984"/>
          </a:xfrm>
        </p:grpSpPr>
        <p:sp>
          <p:nvSpPr>
            <p:cNvPr id="41989" name="Line 91">
              <a:extLst>
                <a:ext uri="{FF2B5EF4-FFF2-40B4-BE49-F238E27FC236}">
                  <a16:creationId xmlns:a16="http://schemas.microsoft.com/office/drawing/2014/main" id="{280300F2-882C-1A1E-CC9D-EA519031B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17"/>
              <a:ext cx="0" cy="1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0" name="Line 92">
              <a:extLst>
                <a:ext uri="{FF2B5EF4-FFF2-40B4-BE49-F238E27FC236}">
                  <a16:creationId xmlns:a16="http://schemas.microsoft.com/office/drawing/2014/main" id="{564F1B38-9C07-DF40-2445-538F2380C4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" y="117"/>
              <a:ext cx="0" cy="1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1" name="Text Box 93">
              <a:extLst>
                <a:ext uri="{FF2B5EF4-FFF2-40B4-BE49-F238E27FC236}">
                  <a16:creationId xmlns:a16="http://schemas.microsoft.com/office/drawing/2014/main" id="{18E672DC-A3F4-D6E4-C68E-E4CA38FF2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3" y="228"/>
              <a:ext cx="76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13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mm</a:t>
              </a:r>
            </a:p>
          </p:txBody>
        </p:sp>
        <p:sp>
          <p:nvSpPr>
            <p:cNvPr id="41992" name="Line 94">
              <a:extLst>
                <a:ext uri="{FF2B5EF4-FFF2-40B4-BE49-F238E27FC236}">
                  <a16:creationId xmlns:a16="http://schemas.microsoft.com/office/drawing/2014/main" id="{71D36AA6-6431-43BC-3175-E7A5502207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17"/>
              <a:ext cx="0" cy="26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3" name="Line 95">
              <a:extLst>
                <a:ext uri="{FF2B5EF4-FFF2-40B4-BE49-F238E27FC236}">
                  <a16:creationId xmlns:a16="http://schemas.microsoft.com/office/drawing/2014/main" id="{5DB22B61-742D-7A08-4C4A-4A836089B9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3" y="117"/>
              <a:ext cx="0" cy="26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4" name="Line 96">
              <a:extLst>
                <a:ext uri="{FF2B5EF4-FFF2-40B4-BE49-F238E27FC236}">
                  <a16:creationId xmlns:a16="http://schemas.microsoft.com/office/drawing/2014/main" id="{F3817554-9846-3D24-D61D-30E7DAEAC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4" y="516"/>
              <a:ext cx="2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5" name="Line 97">
              <a:extLst>
                <a:ext uri="{FF2B5EF4-FFF2-40B4-BE49-F238E27FC236}">
                  <a16:creationId xmlns:a16="http://schemas.microsoft.com/office/drawing/2014/main" id="{B27AD0E8-B64E-A7D2-6435-CB42B5E55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516"/>
              <a:ext cx="2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6" name="Text Box 98">
              <a:extLst>
                <a:ext uri="{FF2B5EF4-FFF2-40B4-BE49-F238E27FC236}">
                  <a16:creationId xmlns:a16="http://schemas.microsoft.com/office/drawing/2014/main" id="{075B9804-424C-446D-C86A-52E05E28B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222"/>
              <a:ext cx="76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12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mm</a:t>
              </a:r>
            </a:p>
          </p:txBody>
        </p:sp>
        <p:sp>
          <p:nvSpPr>
            <p:cNvPr id="41997" name="Line 99">
              <a:extLst>
                <a:ext uri="{FF2B5EF4-FFF2-40B4-BE49-F238E27FC236}">
                  <a16:creationId xmlns:a16="http://schemas.microsoft.com/office/drawing/2014/main" id="{1571087A-ED4D-BC88-1411-64F0153BB4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0" y="517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8" name="Line 100">
              <a:extLst>
                <a:ext uri="{FF2B5EF4-FFF2-40B4-BE49-F238E27FC236}">
                  <a16:creationId xmlns:a16="http://schemas.microsoft.com/office/drawing/2014/main" id="{CE6CB8E8-A875-3FE1-2AAB-9B210E689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4" y="516"/>
              <a:ext cx="2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9" name="Text Box 101">
              <a:extLst>
                <a:ext uri="{FF2B5EF4-FFF2-40B4-BE49-F238E27FC236}">
                  <a16:creationId xmlns:a16="http://schemas.microsoft.com/office/drawing/2014/main" id="{B1D0A4F5-6B5D-1F72-7D2A-C4ECCACDD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" y="2810"/>
              <a:ext cx="13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12*(1-0.05)mm</a:t>
              </a:r>
            </a:p>
          </p:txBody>
        </p:sp>
        <p:sp>
          <p:nvSpPr>
            <p:cNvPr id="42000" name="Line 103">
              <a:extLst>
                <a:ext uri="{FF2B5EF4-FFF2-40B4-BE49-F238E27FC236}">
                  <a16:creationId xmlns:a16="http://schemas.microsoft.com/office/drawing/2014/main" id="{58A4D45D-535B-CB24-669E-6108445EC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710"/>
              <a:ext cx="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8" grpId="0" autoUpdateAnimBg="0"/>
      <p:bldP spid="4720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7" descr="卡尺全貌">
            <a:extLst>
              <a:ext uri="{FF2B5EF4-FFF2-40B4-BE49-F238E27FC236}">
                <a16:creationId xmlns:a16="http://schemas.microsoft.com/office/drawing/2014/main" id="{281E75FD-7B21-D705-88C2-13F58DD7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28" y="104039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卡尺局部">
            <a:extLst>
              <a:ext uri="{FF2B5EF4-FFF2-40B4-BE49-F238E27FC236}">
                <a16:creationId xmlns:a16="http://schemas.microsoft.com/office/drawing/2014/main" id="{58DEB3DD-0E67-EF64-0AE6-3BDD0F6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67" y="1040399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C5D8EE17-246D-D579-BC82-90FBE25F1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582" y="5617581"/>
            <a:ext cx="6981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 dirty="0">
                <a:solidFill>
                  <a:srgbClr val="F4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分度游标卡尺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：最小分度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=0.05mm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73790167-C2D3-2D9E-9078-430D9DF20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05456"/>
              </p:ext>
            </p:extLst>
          </p:nvPr>
        </p:nvGraphicFramePr>
        <p:xfrm>
          <a:off x="7642261" y="6181038"/>
          <a:ext cx="24384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0485100" imgH="5562600" progId="Equation.3">
                  <p:embed/>
                </p:oleObj>
              </mc:Choice>
              <mc:Fallback>
                <p:oleObj name="公式" r:id="rId5" imgW="20485100" imgH="5562600" progId="Equation.3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73790167-C2D3-2D9E-9078-430D9DF20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2261" y="6181038"/>
                        <a:ext cx="24384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">
            <a:extLst>
              <a:ext uri="{FF2B5EF4-FFF2-40B4-BE49-F238E27FC236}">
                <a16:creationId xmlns:a16="http://schemas.microsoft.com/office/drawing/2014/main" id="{3F1C954C-3AC1-07F9-2FB0-540A009D1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2C4CEA17-6C4F-BBD4-BD77-A27A748FE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8B6D7615-51F5-49EE-6AF8-E5F22F008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28793734-967A-36D2-5AA3-BD3CA5076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7EBD6811-59E8-A8C8-C316-E263453BF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88" y="5941940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A9133D7A-5811-24A8-7909-B760B348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382372D1-29C0-1245-9031-52646FF41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06D2CEB4-0388-C78A-7D7B-ADBCC2A5C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BD9ACF0F-813D-E682-C710-2E7DF3264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BD9ACF0F-813D-E682-C710-2E7DF3264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3">
            <a:extLst>
              <a:ext uri="{FF2B5EF4-FFF2-40B4-BE49-F238E27FC236}">
                <a16:creationId xmlns:a16="http://schemas.microsoft.com/office/drawing/2014/main" id="{AD4AD392-0A6B-5663-A7C6-2BCA4CBD2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242081300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9" descr="分光仪全貌">
            <a:extLst>
              <a:ext uri="{FF2B5EF4-FFF2-40B4-BE49-F238E27FC236}">
                <a16:creationId xmlns:a16="http://schemas.microsoft.com/office/drawing/2014/main" id="{1FBCD8B9-B882-10F7-D307-8E19FAFC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11" y="1086553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 descr="分光仪局部">
            <a:extLst>
              <a:ext uri="{FF2B5EF4-FFF2-40B4-BE49-F238E27FC236}">
                <a16:creationId xmlns:a16="http://schemas.microsoft.com/office/drawing/2014/main" id="{943E46B9-6844-EA9C-81EF-1A285464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10" y="1085544"/>
            <a:ext cx="575866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49B3F1DB-FAB3-F457-EFFE-FB566BA32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4773" y="5604773"/>
                <a:ext cx="3581747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4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分光计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最小分度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rgbClr val="003366"/>
                  </a:solidFill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 Box 4">
                <a:extLst>
                  <a:ext uri="{FF2B5EF4-FFF2-40B4-BE49-F238E27FC236}">
                    <a16:creationId xmlns:a16="http://schemas.microsoft.com/office/drawing/2014/main" id="{49B3F1DB-FAB3-F457-EFFE-FB566BA32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4773" y="5604773"/>
                <a:ext cx="3581747" cy="519113"/>
              </a:xfrm>
              <a:prstGeom prst="rect">
                <a:avLst/>
              </a:prstGeom>
              <a:blipFill>
                <a:blip r:embed="rId5"/>
                <a:stretch>
                  <a:fillRect l="-3534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">
            <a:extLst>
              <a:ext uri="{FF2B5EF4-FFF2-40B4-BE49-F238E27FC236}">
                <a16:creationId xmlns:a16="http://schemas.microsoft.com/office/drawing/2014/main" id="{7C355936-3369-78AC-B676-305C19A0D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9944"/>
              </p:ext>
            </p:extLst>
          </p:nvPr>
        </p:nvGraphicFramePr>
        <p:xfrm>
          <a:off x="8328248" y="6242374"/>
          <a:ext cx="12287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112500" imgH="5562600" progId="Equation.3">
                  <p:embed/>
                </p:oleObj>
              </mc:Choice>
              <mc:Fallback>
                <p:oleObj name="Equation" r:id="rId6" imgW="11112500" imgH="5562600" progId="Equation.3">
                  <p:embed/>
                  <p:pic>
                    <p:nvPicPr>
                      <p:cNvPr id="22" name="Object 2">
                        <a:extLst>
                          <a:ext uri="{FF2B5EF4-FFF2-40B4-BE49-F238E27FC236}">
                            <a16:creationId xmlns:a16="http://schemas.microsoft.com/office/drawing/2014/main" id="{7C355936-3369-78AC-B676-305C19A0D1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248" y="6242374"/>
                        <a:ext cx="122872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">
            <a:extLst>
              <a:ext uri="{FF2B5EF4-FFF2-40B4-BE49-F238E27FC236}">
                <a16:creationId xmlns:a16="http://schemas.microsoft.com/office/drawing/2014/main" id="{8DD5E52F-9FE0-B73E-EA12-96E8409DE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0" y="4089063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未给出仪器误差时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377F804-C51D-1B64-4204-67C4071CF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088977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可以估读的仪器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DADFA6EF-29A5-DD88-95CB-30EFD3462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1" y="5921482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不能估读的仪器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8DBEAAA8-B1BD-E8BD-A0A6-D1A23601E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44" y="5085661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/2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A8ECEAA6-EB08-EA6B-ECB5-C7775C0DC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88" y="5941940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C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最小分度</a:t>
            </a:r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897B4B71-A1F7-01B9-DFFA-127B7BD0D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669" y="4019081"/>
            <a:ext cx="1871662" cy="792162"/>
          </a:xfrm>
          <a:prstGeom prst="leftArrow">
            <a:avLst>
              <a:gd name="adj1" fmla="val 50000"/>
              <a:gd name="adj2" fmla="val 59068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尽量查明！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525D46F1-4649-069C-DA3F-A6B381CEF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14" y="3294872"/>
            <a:ext cx="559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 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国标或者仪器说明书中作了规定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8420D147-6BEE-E810-718C-ECD22F295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974722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7522FC78-6422-C045-F42C-45C11E846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6" name="Text Box 4">
                <a:extLst>
                  <a:ext uri="{FF2B5EF4-FFF2-40B4-BE49-F238E27FC236}">
                    <a16:creationId xmlns:a16="http://schemas.microsoft.com/office/drawing/2014/main" id="{7522FC78-6422-C045-F42C-45C11E84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268760"/>
                <a:ext cx="4572000" cy="523220"/>
              </a:xfrm>
              <a:prstGeom prst="rect">
                <a:avLst/>
              </a:prstGeom>
              <a:blipFill>
                <a:blip r:embed="rId8"/>
                <a:stretch>
                  <a:fillRect l="-2770" t="-11628" b="-302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3">
            <a:extLst>
              <a:ext uri="{FF2B5EF4-FFF2-40B4-BE49-F238E27FC236}">
                <a16:creationId xmlns:a16="http://schemas.microsoft.com/office/drawing/2014/main" id="{76AD6299-6544-6468-823C-453575AF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9" y="256780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由仪器的准确度级别来计算</a:t>
            </a:r>
          </a:p>
        </p:txBody>
      </p:sp>
    </p:spTree>
    <p:extLst>
      <p:ext uri="{BB962C8B-B14F-4D97-AF65-F5344CB8AC3E}">
        <p14:creationId xmlns:p14="http://schemas.microsoft.com/office/powerpoint/2010/main" val="100082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7" name="Rectangle 2">
                <a:extLst>
                  <a:ext uri="{FF2B5EF4-FFF2-40B4-BE49-F238E27FC236}">
                    <a16:creationId xmlns:a16="http://schemas.microsoft.com/office/drawing/2014/main" id="{200A77CD-DE82-54FE-E4F0-2726A8D32A8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284205" y="2055790"/>
                <a:ext cx="3824946" cy="523213"/>
              </a:xfrm>
            </p:spPr>
            <p:txBody>
              <a:bodyPr/>
              <a:lstStyle/>
              <a:p>
                <a:pPr algn="just" eaLnBrk="1" hangingPunct="1"/>
                <a:r>
                  <a:rPr lang="en-US" altLang="en-US" sz="2800" kern="12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②</a:t>
                </a:r>
                <a:r>
                  <a:rPr lang="en-US" altLang="zh-CN" sz="2800" kern="12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. </a:t>
                </a:r>
                <a:r>
                  <a:rPr lang="zh-CN" altLang="en-US" sz="2800" kern="12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估读误差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2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Δ</m:t>
                    </m:r>
                    <m:r>
                      <a:rPr lang="zh-CN" altLang="en-US" sz="2800" kern="1200" baseline="-250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估</m:t>
                    </m:r>
                  </m:oMath>
                </a14:m>
                <a:r>
                  <a:rPr lang="zh-CN" altLang="en-US" sz="2800" kern="12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的确定 </a:t>
                </a:r>
              </a:p>
            </p:txBody>
          </p:sp>
        </mc:Choice>
        <mc:Fallback xmlns="">
          <p:sp>
            <p:nvSpPr>
              <p:cNvPr id="45057" name="Rectangle 2">
                <a:extLst>
                  <a:ext uri="{FF2B5EF4-FFF2-40B4-BE49-F238E27FC236}">
                    <a16:creationId xmlns:a16="http://schemas.microsoft.com/office/drawing/2014/main" id="{200A77CD-DE82-54FE-E4F0-2726A8D32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4205" y="2055790"/>
                <a:ext cx="3824946" cy="523213"/>
              </a:xfrm>
              <a:blipFill>
                <a:blip r:embed="rId2"/>
                <a:stretch>
                  <a:fillRect l="-3311" t="-11628" b="-30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Rectangle 10">
                <a:extLst>
                  <a:ext uri="{FF2B5EF4-FFF2-40B4-BE49-F238E27FC236}">
                    <a16:creationId xmlns:a16="http://schemas.microsoft.com/office/drawing/2014/main" id="{871BEE9A-89CD-197D-F0E9-0B9A27E45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99" y="2919956"/>
                <a:ext cx="4919823" cy="71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</a:pPr>
                <a:r>
                  <a:rPr lang="en-US" altLang="zh-CN" sz="28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j-cs"/>
                  </a:rPr>
                  <a:t>A. </a:t>
                </a:r>
                <a:r>
                  <a:rPr lang="zh-CN" altLang="en-US" sz="28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j-cs"/>
                  </a:rPr>
                  <a:t>不能估读的仪器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估</m:t>
                    </m:r>
                    <m:r>
                      <a:rPr lang="en-US" altLang="zh-CN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=0</m:t>
                    </m:r>
                  </m:oMath>
                </a14:m>
                <a:endParaRPr lang="zh-CN" altLang="en-US" sz="2800" dirty="0">
                  <a:solidFill>
                    <a:srgbClr val="7030A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5060" name="Rectangle 10">
                <a:extLst>
                  <a:ext uri="{FF2B5EF4-FFF2-40B4-BE49-F238E27FC236}">
                    <a16:creationId xmlns:a16="http://schemas.microsoft.com/office/drawing/2014/main" id="{871BEE9A-89CD-197D-F0E9-0B9A27E45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699" y="2919956"/>
                <a:ext cx="4919823" cy="711200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61" name="Rectangle 13">
            <a:extLst>
              <a:ext uri="{FF2B5EF4-FFF2-40B4-BE49-F238E27FC236}">
                <a16:creationId xmlns:a16="http://schemas.microsoft.com/office/drawing/2014/main" id="{7E5588C0-9F76-ED82-5AE0-06CBF7225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017" y="2919282"/>
            <a:ext cx="604996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如：游标卡尺、数字仪表、分光计 </a:t>
            </a:r>
          </a:p>
        </p:txBody>
      </p:sp>
      <p:sp>
        <p:nvSpPr>
          <p:cNvPr id="45062" name="Rectangle 14">
            <a:extLst>
              <a:ext uri="{FF2B5EF4-FFF2-40B4-BE49-F238E27FC236}">
                <a16:creationId xmlns:a16="http://schemas.microsoft.com/office/drawing/2014/main" id="{DDBE290F-9BCD-7F76-C4ED-65F35E60C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53" y="3855113"/>
            <a:ext cx="324008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B. </a:t>
            </a:r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可以估读的仪器 </a:t>
            </a:r>
          </a:p>
        </p:txBody>
      </p:sp>
      <p:grpSp>
        <p:nvGrpSpPr>
          <p:cNvPr id="45064" name="Group 23">
            <a:extLst>
              <a:ext uri="{FF2B5EF4-FFF2-40B4-BE49-F238E27FC236}">
                <a16:creationId xmlns:a16="http://schemas.microsoft.com/office/drawing/2014/main" id="{7BE673AA-6AE2-8241-4BD2-0CEE01003095}"/>
              </a:ext>
            </a:extLst>
          </p:cNvPr>
          <p:cNvGrpSpPr>
            <a:grpSpLocks/>
          </p:cNvGrpSpPr>
          <p:nvPr/>
        </p:nvGrpSpPr>
        <p:grpSpPr bwMode="auto">
          <a:xfrm>
            <a:off x="5740027" y="4725372"/>
            <a:ext cx="6062628" cy="1426636"/>
            <a:chOff x="651" y="1066"/>
            <a:chExt cx="4905" cy="817"/>
          </a:xfrm>
        </p:grpSpPr>
        <p:sp>
          <p:nvSpPr>
            <p:cNvPr id="45065" name="Rectangle 20">
              <a:extLst>
                <a:ext uri="{FF2B5EF4-FFF2-40B4-BE49-F238E27FC236}">
                  <a16:creationId xmlns:a16="http://schemas.microsoft.com/office/drawing/2014/main" id="{FF1E1C25-4EF3-B856-E7C9-D8EA00897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" y="1219"/>
              <a:ext cx="1101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仪器</a:t>
              </a:r>
              <a:endPara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分辨率 </a:t>
              </a:r>
            </a:p>
          </p:txBody>
        </p:sp>
        <p:sp>
          <p:nvSpPr>
            <p:cNvPr id="45066" name="AutoShape 21">
              <a:extLst>
                <a:ext uri="{FF2B5EF4-FFF2-40B4-BE49-F238E27FC236}">
                  <a16:creationId xmlns:a16="http://schemas.microsoft.com/office/drawing/2014/main" id="{DA128BCC-1A24-A501-C63E-38734BFE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1066"/>
              <a:ext cx="91" cy="817"/>
            </a:xfrm>
            <a:prstGeom prst="leftBrace">
              <a:avLst>
                <a:gd name="adj1" fmla="val 7481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5067" name="Rectangle 22">
              <a:extLst>
                <a:ext uri="{FF2B5EF4-FFF2-40B4-BE49-F238E27FC236}">
                  <a16:creationId xmlns:a16="http://schemas.microsoft.com/office/drawing/2014/main" id="{AAAEE8F3-C610-92CC-F22A-80D740921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53"/>
              <a:ext cx="3765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最小分度（不能估读的仪器）</a:t>
              </a:r>
              <a:br>
                <a:rPr lang="zh-CN" altLang="en-US" sz="2800" dirty="0">
                  <a:solidFill>
                    <a:srgbClr val="1D3A5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br>
                <a:rPr lang="zh-CN" altLang="en-US" sz="2800" b="1" dirty="0">
                  <a:solidFill>
                    <a:srgbClr val="1D3A57"/>
                  </a:solidFill>
                </a:rPr>
              </a:b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最小分度</a:t>
              </a:r>
              <a:r>
                <a:rPr lang="en-US" altLang="zh-CN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/10</a:t>
              </a:r>
              <a:r>
                <a: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（可以估读的仪器）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D5A9104C-B02E-7790-0924-251DE3688760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D66113-5AE0-40D7-CFC7-BF1864BC13E3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1723E1F-D40B-A19B-B10B-9ABA15BD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38736D93-E965-BB73-D9CC-AC630FAE4D46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8214EB13-E023-9FBE-34E4-01742DBFE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1" y="5769549"/>
            <a:ext cx="587602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C.</a:t>
            </a:r>
            <a:r>
              <a:rPr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根据实际情况放大估读误差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3F3C1D25-3BC3-F689-2D4A-3B2D9B6C2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203" y="4790270"/>
                <a:ext cx="4919823" cy="71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b="0" i="1" smtClean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Δ</m:t>
                      </m:r>
                      <m:r>
                        <m:rPr>
                          <m:nor/>
                        </m:rPr>
                        <a:rPr lang="zh-CN" altLang="en-US" sz="2800" i="0" baseline="-2500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估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=2×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分辨率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最小</m:t>
                      </m:r>
                      <m:r>
                        <m:rPr>
                          <m:nor/>
                        </m:rPr>
                        <a:rPr lang="zh-CN" altLang="en-US" sz="2800" i="0" smtClean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分度</m:t>
                      </m:r>
                      <m:r>
                        <m:rPr>
                          <m:nor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/5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3F3C1D25-3BC3-F689-2D4A-3B2D9B6C2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203" y="4790270"/>
                <a:ext cx="4919823" cy="711200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72CD1D3D-4BAB-3F7A-10C0-A6A2D0D73B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017" y="1372410"/>
                <a:ext cx="4572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</a:t>
                </a:r>
              </a:p>
            </p:txBody>
          </p:sp>
        </mc:Choice>
        <mc:Fallback xmlns=""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72CD1D3D-4BAB-3F7A-10C0-A6A2D0D7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017" y="1372410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l="-3056" t="-14286" b="-309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061" grpId="0"/>
      <p:bldP spid="45062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Text Box 6">
            <a:extLst>
              <a:ext uri="{FF2B5EF4-FFF2-40B4-BE49-F238E27FC236}">
                <a16:creationId xmlns:a16="http://schemas.microsoft.com/office/drawing/2014/main" id="{A25F17D0-B05F-D95E-92C4-6EA3A9DF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41" y="1503362"/>
            <a:ext cx="4343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类不确定度分量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24CF29C4-89D2-2789-22EC-D9DBFA57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968" y="2668301"/>
            <a:ext cx="4343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类不确定度分量</a:t>
            </a:r>
          </a:p>
        </p:txBody>
      </p:sp>
      <p:graphicFrame>
        <p:nvGraphicFramePr>
          <p:cNvPr id="25609" name="Object 9">
            <a:extLst>
              <a:ext uri="{FF2B5EF4-FFF2-40B4-BE49-F238E27FC236}">
                <a16:creationId xmlns:a16="http://schemas.microsoft.com/office/drawing/2014/main" id="{DB37A486-78C2-387D-0FDE-28750A4C5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15228"/>
              </p:ext>
            </p:extLst>
          </p:nvPr>
        </p:nvGraphicFramePr>
        <p:xfrm>
          <a:off x="724968" y="5025394"/>
          <a:ext cx="541178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5643800" imgH="7315200" progId="Equation.3">
                  <p:embed/>
                </p:oleObj>
              </mc:Choice>
              <mc:Fallback>
                <p:oleObj name="公式" r:id="rId2" imgW="45643800" imgH="7315200" progId="Equation.3">
                  <p:embed/>
                  <p:pic>
                    <p:nvPicPr>
                      <p:cNvPr id="25609" name="Object 9">
                        <a:extLst>
                          <a:ext uri="{FF2B5EF4-FFF2-40B4-BE49-F238E27FC236}">
                            <a16:creationId xmlns:a16="http://schemas.microsoft.com/office/drawing/2014/main" id="{DB37A486-78C2-387D-0FDE-28750A4C5F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68" y="5025394"/>
                        <a:ext cx="541178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614" name="Text Box 14">
                <a:extLst>
                  <a:ext uri="{FF2B5EF4-FFF2-40B4-BE49-F238E27FC236}">
                    <a16:creationId xmlns:a16="http://schemas.microsoft.com/office/drawing/2014/main" id="{6C35ECCC-C6BB-FE36-46FA-CE568FAD9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4072" y="5090914"/>
                <a:ext cx="5087888" cy="596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通常情况下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𝑚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=1,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𝑛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=2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614" name="Text Box 14">
                <a:extLst>
                  <a:ext uri="{FF2B5EF4-FFF2-40B4-BE49-F238E27FC236}">
                    <a16:creationId xmlns:a16="http://schemas.microsoft.com/office/drawing/2014/main" id="{6C35ECCC-C6BB-FE36-46FA-CE568FAD9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4072" y="5090914"/>
                <a:ext cx="5087888" cy="596317"/>
              </a:xfrm>
              <a:prstGeom prst="rect">
                <a:avLst/>
              </a:prstGeom>
              <a:blipFill>
                <a:blip r:embed="rId4"/>
                <a:stretch>
                  <a:fillRect l="-2985" t="-12500" b="-312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615" name="Object 15">
            <a:extLst>
              <a:ext uri="{FF2B5EF4-FFF2-40B4-BE49-F238E27FC236}">
                <a16:creationId xmlns:a16="http://schemas.microsoft.com/office/drawing/2014/main" id="{F56CB822-84BF-E1D7-5075-AABFEB4C07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84433"/>
              </p:ext>
            </p:extLst>
          </p:nvPr>
        </p:nvGraphicFramePr>
        <p:xfrm>
          <a:off x="724968" y="3667270"/>
          <a:ext cx="285750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6327100" imgH="11112500" progId="Equation.3">
                  <p:embed/>
                </p:oleObj>
              </mc:Choice>
              <mc:Fallback>
                <p:oleObj name="公式" r:id="rId5" imgW="26327100" imgH="11112500" progId="Equation.3">
                  <p:embed/>
                  <p:pic>
                    <p:nvPicPr>
                      <p:cNvPr id="25615" name="Object 15">
                        <a:extLst>
                          <a:ext uri="{FF2B5EF4-FFF2-40B4-BE49-F238E27FC236}">
                            <a16:creationId xmlns:a16="http://schemas.microsoft.com/office/drawing/2014/main" id="{F56CB822-84BF-E1D7-5075-AABFEB4C07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68" y="3667270"/>
                        <a:ext cx="285750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6" name="Object 16">
            <a:extLst>
              <a:ext uri="{FF2B5EF4-FFF2-40B4-BE49-F238E27FC236}">
                <a16:creationId xmlns:a16="http://schemas.microsoft.com/office/drawing/2014/main" id="{808EF57E-43EF-2022-D9F8-9C536EC18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103554"/>
              </p:ext>
            </p:extLst>
          </p:nvPr>
        </p:nvGraphicFramePr>
        <p:xfrm>
          <a:off x="3848537" y="3718071"/>
          <a:ext cx="3886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39204900" imgH="11112500" progId="Equation.3">
                  <p:embed/>
                </p:oleObj>
              </mc:Choice>
              <mc:Fallback>
                <p:oleObj name="公式" r:id="rId7" imgW="39204900" imgH="11112500" progId="Equation.3">
                  <p:embed/>
                  <p:pic>
                    <p:nvPicPr>
                      <p:cNvPr id="25616" name="Object 16">
                        <a:extLst>
                          <a:ext uri="{FF2B5EF4-FFF2-40B4-BE49-F238E27FC236}">
                            <a16:creationId xmlns:a16="http://schemas.microsoft.com/office/drawing/2014/main" id="{808EF57E-43EF-2022-D9F8-9C536EC181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537" y="3718071"/>
                        <a:ext cx="388620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22BE41C0-DDDF-E3EB-8FD9-F4A2A7635C1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6075" y="347373"/>
                <a:ext cx="4843821" cy="57891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buClr>
                    <a:srgbClr val="FF3300"/>
                  </a:buClr>
                  <a:buSzPct val="130000"/>
                </a:pPr>
                <a:r>
                  <a:rPr lang="zh-CN" altLang="en-US" sz="4000" dirty="0">
                    <a:solidFill>
                      <a:srgbClr val="003365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合成不确定度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𝜎</m:t>
                    </m:r>
                  </m:oMath>
                </a14:m>
                <a:endParaRPr lang="zh-CN" altLang="en-US" sz="4000" dirty="0">
                  <a:solidFill>
                    <a:srgbClr val="003365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22BE41C0-DDDF-E3EB-8FD9-F4A2A7635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5" y="347373"/>
                <a:ext cx="4843821" cy="578916"/>
              </a:xfrm>
              <a:prstGeom prst="rect">
                <a:avLst/>
              </a:prstGeom>
              <a:blipFill>
                <a:blip r:embed="rId9"/>
                <a:stretch>
                  <a:fillRect l="-4439" t="-3260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824024E8-6D23-05E2-337A-27D9DB566925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B37DD2F-DF46-E56B-61F0-F879726F0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17F5555A-B994-9E98-BB59-403F379A0896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7FA4F5-B5FD-30FB-CAFD-F2F78C91B989}"/>
                  </a:ext>
                </a:extLst>
              </p:cNvPr>
              <p:cNvSpPr txBox="1"/>
              <p:nvPr/>
            </p:nvSpPr>
            <p:spPr>
              <a:xfrm>
                <a:off x="4796304" y="1468927"/>
                <a:ext cx="29384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,⋯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𝐴𝑚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7FA4F5-B5FD-30FB-CAFD-F2F78C91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304" y="1468927"/>
                <a:ext cx="2938433" cy="584775"/>
              </a:xfrm>
              <a:prstGeom prst="rect">
                <a:avLst/>
              </a:prstGeom>
              <a:blipFill>
                <a:blip r:embed="rId1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277DA2-F3DD-1B02-236F-005D54E2BD7E}"/>
                  </a:ext>
                </a:extLst>
              </p:cNvPr>
              <p:cNvSpPr txBox="1"/>
              <p:nvPr/>
            </p:nvSpPr>
            <p:spPr>
              <a:xfrm>
                <a:off x="4796304" y="2622465"/>
                <a:ext cx="3014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,⋯</m:t>
                      </m:r>
                      <m:sSub>
                        <m:sSub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𝐵𝑚</m:t>
                          </m:r>
                        </m:sub>
                      </m:sSub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277DA2-F3DD-1B02-236F-005D54E2B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304" y="2622465"/>
                <a:ext cx="3014223" cy="584775"/>
              </a:xfrm>
              <a:prstGeom prst="rect">
                <a:avLst/>
              </a:prstGeom>
              <a:blipFill>
                <a:blip r:embed="rId1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utoUpdateAnimBg="0"/>
      <p:bldP spid="25608" grpId="0" autoUpdateAnimBg="0"/>
      <p:bldP spid="25614" grpId="0" autoUpdateAnimBg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>
            <a:extLst>
              <a:ext uri="{FF2B5EF4-FFF2-40B4-BE49-F238E27FC236}">
                <a16:creationId xmlns:a16="http://schemas.microsoft.com/office/drawing/2014/main" id="{C31EDBC9-F857-AF7C-6814-C743CF7E8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99" y="169476"/>
            <a:ext cx="96208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kumimoji="1"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分度游标卡尺测一圆环的宽度，其数据如下：</a:t>
            </a:r>
          </a:p>
        </p:txBody>
      </p:sp>
      <p:sp>
        <p:nvSpPr>
          <p:cNvPr id="49156" name="Text Box 11">
            <a:extLst>
              <a:ext uri="{FF2B5EF4-FFF2-40B4-BE49-F238E27FC236}">
                <a16:creationId xmlns:a16="http://schemas.microsoft.com/office/drawing/2014/main" id="{96CC0716-9006-2A10-9E25-42B5CAF52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892" y="1628800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求合成不确定度。</a:t>
            </a:r>
          </a:p>
        </p:txBody>
      </p:sp>
      <p:sp>
        <p:nvSpPr>
          <p:cNvPr id="21516" name="Text Box 9">
            <a:extLst>
              <a:ext uri="{FF2B5EF4-FFF2-40B4-BE49-F238E27FC236}">
                <a16:creationId xmlns:a16="http://schemas.microsoft.com/office/drawing/2014/main" id="{D0137800-027C-22D5-10F0-390D529E3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2275036"/>
            <a:ext cx="373145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）计算算数平均值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7" name="Text Box 3">
                <a:extLst>
                  <a:ext uri="{FF2B5EF4-FFF2-40B4-BE49-F238E27FC236}">
                    <a16:creationId xmlns:a16="http://schemas.microsoft.com/office/drawing/2014/main" id="{B9F556BD-F5B7-E3C5-2A5A-E4C386C94F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1464" y="3371999"/>
                <a:ext cx="7272338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）计算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类不确定度（多次测量存在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𝑢</m:t>
                    </m:r>
                    <m:r>
                      <a:rPr lang="en-US" altLang="zh-CN" sz="2800" b="0" i="1" baseline="-40000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21517" name="Text Box 3">
                <a:extLst>
                  <a:ext uri="{FF2B5EF4-FFF2-40B4-BE49-F238E27FC236}">
                    <a16:creationId xmlns:a16="http://schemas.microsoft.com/office/drawing/2014/main" id="{B9F556BD-F5B7-E3C5-2A5A-E4C386C94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1464" y="3371999"/>
                <a:ext cx="7272338" cy="519113"/>
              </a:xfrm>
              <a:prstGeom prst="rect">
                <a:avLst/>
              </a:prstGeom>
              <a:blipFill>
                <a:blip r:embed="rId2"/>
                <a:stretch>
                  <a:fillRect l="-1745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8" name="Text Box 5">
            <a:extLst>
              <a:ext uri="{FF2B5EF4-FFF2-40B4-BE49-F238E27FC236}">
                <a16:creationId xmlns:a16="http://schemas.microsoft.com/office/drawing/2014/main" id="{5A4338B3-B5DC-3C8E-44B7-60EB52555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830" y="4528404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19" name="Text Box 8">
            <a:extLst>
              <a:ext uri="{FF2B5EF4-FFF2-40B4-BE49-F238E27FC236}">
                <a16:creationId xmlns:a16="http://schemas.microsoft.com/office/drawing/2014/main" id="{5EC6A766-349F-5112-6C70-8F4EF08C9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457" y="5725334"/>
            <a:ext cx="4179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）计算合成不确定度</a:t>
            </a:r>
            <a:endParaRPr lang="en-US" altLang="zh-CN" sz="2800" dirty="0">
              <a:solidFill>
                <a:srgbClr val="00336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0A586836-1B88-F489-1A13-C39044EFB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9935"/>
              </p:ext>
            </p:extLst>
          </p:nvPr>
        </p:nvGraphicFramePr>
        <p:xfrm>
          <a:off x="987424" y="714400"/>
          <a:ext cx="10440000" cy="914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43754449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4727445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96136696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3658425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4132477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4068626618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8705774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7726975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144928739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227126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8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m(cm)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7758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CFFC34-D145-1428-BCD7-2D5E9B41A0C7}"/>
                  </a:ext>
                </a:extLst>
              </p:cNvPr>
              <p:cNvSpPr txBox="1"/>
              <p:nvPr/>
            </p:nvSpPr>
            <p:spPr>
              <a:xfrm>
                <a:off x="2081364" y="2806038"/>
                <a:ext cx="4944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公式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代入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=15.272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CFFC34-D145-1428-BCD7-2D5E9B41A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364" y="2806038"/>
                <a:ext cx="4944430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3D8220-71CC-F1D8-BC6F-C0EBE260BAC4}"/>
                  </a:ext>
                </a:extLst>
              </p:cNvPr>
              <p:cNvSpPr txBox="1"/>
              <p:nvPr/>
            </p:nvSpPr>
            <p:spPr>
              <a:xfrm>
                <a:off x="2107906" y="3888504"/>
                <a:ext cx="5016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公式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代入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3D8220-71CC-F1D8-BC6F-C0EBE260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06" y="3888504"/>
                <a:ext cx="5016373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F18BA8-1B8E-9D74-BA6C-EABD0DB9DEBE}"/>
                  </a:ext>
                </a:extLst>
              </p:cNvPr>
              <p:cNvSpPr txBox="1"/>
              <p:nvPr/>
            </p:nvSpPr>
            <p:spPr>
              <a:xfrm>
                <a:off x="2107906" y="5071583"/>
                <a:ext cx="6147645" cy="537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 baseline="-25000">
                              <a:latin typeface="Cambria Math" panose="02040503050406030204" pitchFamily="18" charset="0"/>
                            </a:rPr>
                            <m:t>仪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公式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代入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012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F18BA8-1B8E-9D74-BA6C-EABD0DB9D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06" y="5071583"/>
                <a:ext cx="6147645" cy="537070"/>
              </a:xfrm>
              <a:prstGeom prst="rect">
                <a:avLst/>
              </a:prstGeom>
              <a:blipFill>
                <a:blip r:embed="rId5"/>
                <a:stretch>
                  <a:fillRect b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EF96E8-E132-B3A3-67C3-D944F23A7089}"/>
                  </a:ext>
                </a:extLst>
              </p:cNvPr>
              <p:cNvSpPr txBox="1"/>
              <p:nvPr/>
            </p:nvSpPr>
            <p:spPr>
              <a:xfrm>
                <a:off x="2188248" y="6290156"/>
                <a:ext cx="48556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公式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代入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015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EF96E8-E132-B3A3-67C3-D944F23A7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248" y="6290156"/>
                <a:ext cx="4855688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7DD97C-7DFA-4F4F-9FAA-37FB15CB5037}"/>
              </a:ext>
            </a:extLst>
          </p:cNvPr>
          <p:cNvSpPr txBox="1"/>
          <p:nvPr/>
        </p:nvSpPr>
        <p:spPr>
          <a:xfrm>
            <a:off x="227499" y="2256726"/>
            <a:ext cx="960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F43D8A13-B533-B898-4105-04BF56984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059" y="2822820"/>
            <a:ext cx="2305050" cy="431800"/>
          </a:xfrm>
          <a:prstGeom prst="rect">
            <a:avLst/>
          </a:prstGeom>
          <a:noFill/>
          <a:ln w="19050" algn="ctr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9BD25E39-0D16-0BFF-9559-71D25935E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5" y="3934214"/>
            <a:ext cx="2160588" cy="431800"/>
          </a:xfrm>
          <a:prstGeom prst="rect">
            <a:avLst/>
          </a:prstGeom>
          <a:noFill/>
          <a:ln w="19050" algn="ctr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22D131DE-CB8A-5F1E-4E2C-1655C6F89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800" y="5124218"/>
            <a:ext cx="1997497" cy="431800"/>
          </a:xfrm>
          <a:prstGeom prst="rect">
            <a:avLst/>
          </a:prstGeom>
          <a:noFill/>
          <a:ln w="19050" algn="ctr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25" name="Rectangle 21">
            <a:extLst>
              <a:ext uri="{FF2B5EF4-FFF2-40B4-BE49-F238E27FC236}">
                <a16:creationId xmlns:a16="http://schemas.microsoft.com/office/drawing/2014/main" id="{22E3103E-E202-BEC4-01A1-B1BDA1B9B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807" y="6335866"/>
            <a:ext cx="2016125" cy="431800"/>
          </a:xfrm>
          <a:prstGeom prst="rect">
            <a:avLst/>
          </a:prstGeom>
          <a:noFill/>
          <a:ln w="19050" algn="ctr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/>
      <p:bldP spid="21517" grpId="0"/>
      <p:bldP spid="21518" grpId="0"/>
      <p:bldP spid="21519" grpId="0"/>
      <p:bldP spid="4" grpId="0"/>
      <p:bldP spid="5" grpId="0"/>
      <p:bldP spid="6" grpId="0"/>
      <p:bldP spid="7" grpId="0"/>
      <p:bldP spid="21522" grpId="0" animBg="1"/>
      <p:bldP spid="21523" grpId="0" animBg="1"/>
      <p:bldP spid="21524" grpId="0" animBg="1"/>
      <p:bldP spid="215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>
            <a:extLst>
              <a:ext uri="{FF2B5EF4-FFF2-40B4-BE49-F238E27FC236}">
                <a16:creationId xmlns:a16="http://schemas.microsoft.com/office/drawing/2014/main" id="{1AC5F6AA-15AD-EB4C-841A-6FD2A7AA8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153" y="3871606"/>
            <a:ext cx="7272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类不确定度（多次测量存在</a:t>
            </a:r>
            <a:r>
              <a:rPr lang="en-US" altLang="zh-CN" sz="2800" i="1" dirty="0" err="1">
                <a:solidFill>
                  <a:srgbClr val="003366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800" i="1" baseline="-40000" dirty="0" err="1">
                <a:solidFill>
                  <a:srgbClr val="003366"/>
                </a:solidFill>
                <a:ea typeface="Microsoft YaHei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</a:p>
        </p:txBody>
      </p:sp>
      <p:sp>
        <p:nvSpPr>
          <p:cNvPr id="50184" name="Text Box 9">
            <a:extLst>
              <a:ext uri="{FF2B5EF4-FFF2-40B4-BE49-F238E27FC236}">
                <a16:creationId xmlns:a16="http://schemas.microsoft.com/office/drawing/2014/main" id="{43ADAF2E-73FC-12B6-8D2A-0AC7B9D94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153" y="2258779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）计算算数平均值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0E90C4-E892-DD6D-7F90-9D336DAF1E4C}"/>
                  </a:ext>
                </a:extLst>
              </p:cNvPr>
              <p:cNvSpPr txBox="1"/>
              <p:nvPr/>
            </p:nvSpPr>
            <p:spPr>
              <a:xfrm>
                <a:off x="1775520" y="2690473"/>
                <a:ext cx="8337347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(15.272+⋯15.272)=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15.272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70E90C4-E892-DD6D-7F90-9D336DAF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690473"/>
                <a:ext cx="8337347" cy="1268552"/>
              </a:xfrm>
              <a:prstGeom prst="rect">
                <a:avLst/>
              </a:prstGeom>
              <a:blipFill>
                <a:blip r:embed="rId2"/>
                <a:stretch>
                  <a:fillRect l="-912" t="-105941" b="-162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46DDF5-1C94-5040-7BDD-6926B99F9168}"/>
                  </a:ext>
                </a:extLst>
              </p:cNvPr>
              <p:cNvSpPr txBox="1"/>
              <p:nvPr/>
            </p:nvSpPr>
            <p:spPr>
              <a:xfrm>
                <a:off x="1739293" y="4547768"/>
                <a:ext cx="8373574" cy="2274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15.272−15.272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15.272−15.272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0.0009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46DDF5-1C94-5040-7BDD-6926B99F9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93" y="4547768"/>
                <a:ext cx="8373574" cy="2274725"/>
              </a:xfrm>
              <a:prstGeom prst="rect">
                <a:avLst/>
              </a:prstGeom>
              <a:blipFill>
                <a:blip r:embed="rId3"/>
                <a:stretch>
                  <a:fillRect t="-1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2">
            <a:extLst>
              <a:ext uri="{FF2B5EF4-FFF2-40B4-BE49-F238E27FC236}">
                <a16:creationId xmlns:a16="http://schemas.microsoft.com/office/drawing/2014/main" id="{5C239F16-EF33-EEF4-4AC4-33A04E8C1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99" y="169476"/>
            <a:ext cx="96208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kumimoji="1" lang="zh-CN" altLang="en-US" sz="28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分度游标卡尺测一圆环的宽度，其数据如下：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942D61B4-151A-B34E-9C88-61D440F4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892" y="1628800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求合成不确定度。</a:t>
            </a:r>
          </a:p>
        </p:txBody>
      </p:sp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868DFC6F-163F-AA74-8704-110A1CED2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04598"/>
              </p:ext>
            </p:extLst>
          </p:nvPr>
        </p:nvGraphicFramePr>
        <p:xfrm>
          <a:off x="987424" y="714400"/>
          <a:ext cx="10440000" cy="914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43754449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4727445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96136696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3658425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4132477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4068626618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8705774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77269750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144928739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227126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8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m(cm)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15.272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775898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70118E8-5B1F-406B-CB13-093C01A42C21}"/>
              </a:ext>
            </a:extLst>
          </p:cNvPr>
          <p:cNvSpPr txBox="1"/>
          <p:nvPr/>
        </p:nvSpPr>
        <p:spPr>
          <a:xfrm>
            <a:off x="227499" y="2256726"/>
            <a:ext cx="960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5">
            <a:extLst>
              <a:ext uri="{FF2B5EF4-FFF2-40B4-BE49-F238E27FC236}">
                <a16:creationId xmlns:a16="http://schemas.microsoft.com/office/drawing/2014/main" id="{2AE28FAD-4F3D-BA5B-6454-75A230E48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7" y="735012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）计算</a:t>
            </a:r>
            <a:r>
              <a:rPr lang="en-US" altLang="zh-CN" sz="28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8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1203" name="Object 6">
            <a:extLst>
              <a:ext uri="{FF2B5EF4-FFF2-40B4-BE49-F238E27FC236}">
                <a16:creationId xmlns:a16="http://schemas.microsoft.com/office/drawing/2014/main" id="{139E7DB8-1570-3386-DED7-85C489B4F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886241"/>
              </p:ext>
            </p:extLst>
          </p:nvPr>
        </p:nvGraphicFramePr>
        <p:xfrm>
          <a:off x="1415480" y="2549525"/>
          <a:ext cx="860425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5725000" imgH="12293600" progId="Equation.3">
                  <p:embed/>
                </p:oleObj>
              </mc:Choice>
              <mc:Fallback>
                <p:oleObj name="公式" r:id="rId2" imgW="85725000" imgH="12293600" progId="Equation.3">
                  <p:embed/>
                  <p:pic>
                    <p:nvPicPr>
                      <p:cNvPr id="51203" name="Object 6">
                        <a:extLst>
                          <a:ext uri="{FF2B5EF4-FFF2-40B4-BE49-F238E27FC236}">
                            <a16:creationId xmlns:a16="http://schemas.microsoft.com/office/drawing/2014/main" id="{139E7DB8-1570-3386-DED7-85C489B4F4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2549525"/>
                        <a:ext cx="8604250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8">
            <a:extLst>
              <a:ext uri="{FF2B5EF4-FFF2-40B4-BE49-F238E27FC236}">
                <a16:creationId xmlns:a16="http://schemas.microsoft.com/office/drawing/2014/main" id="{73103360-B0D8-24CD-72E9-21324E1CC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40" y="4064152"/>
            <a:ext cx="4179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）合成不确定度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sp>
        <p:nvSpPr>
          <p:cNvPr id="51210" name="Text Box 13">
            <a:extLst>
              <a:ext uri="{FF2B5EF4-FFF2-40B4-BE49-F238E27FC236}">
                <a16:creationId xmlns:a16="http://schemas.microsoft.com/office/drawing/2014/main" id="{098A808D-1D32-7CF5-8EB9-6D6856623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606549"/>
            <a:ext cx="3557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分度游标卡尺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1211" name="Object 14">
            <a:extLst>
              <a:ext uri="{FF2B5EF4-FFF2-40B4-BE49-F238E27FC236}">
                <a16:creationId xmlns:a16="http://schemas.microsoft.com/office/drawing/2014/main" id="{1EE5E830-0421-9C84-CF06-F9C8D152E5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138506"/>
              </p:ext>
            </p:extLst>
          </p:nvPr>
        </p:nvGraphicFramePr>
        <p:xfrm>
          <a:off x="5015880" y="1516676"/>
          <a:ext cx="42814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7744400" imgH="5562600" progId="Equation.3">
                  <p:embed/>
                </p:oleObj>
              </mc:Choice>
              <mc:Fallback>
                <p:oleObj name="公式" r:id="rId4" imgW="37744400" imgH="5562600" progId="Equation.3">
                  <p:embed/>
                  <p:pic>
                    <p:nvPicPr>
                      <p:cNvPr id="51211" name="Object 14">
                        <a:extLst>
                          <a:ext uri="{FF2B5EF4-FFF2-40B4-BE49-F238E27FC236}">
                            <a16:creationId xmlns:a16="http://schemas.microsoft.com/office/drawing/2014/main" id="{1EE5E830-0421-9C84-CF06-F9C8D152E5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880" y="1516676"/>
                        <a:ext cx="42814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97922B-C662-2A8D-96A4-B095494D586A}"/>
                  </a:ext>
                </a:extLst>
              </p:cNvPr>
              <p:cNvSpPr txBox="1"/>
              <p:nvPr/>
            </p:nvSpPr>
            <p:spPr>
              <a:xfrm>
                <a:off x="1682975" y="4858054"/>
                <a:ext cx="8069260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0.0009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0.0012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015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97922B-C662-2A8D-96A4-B095494D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75" y="4858054"/>
                <a:ext cx="8069260" cy="969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5F9E5E3-D072-87DA-C9D4-5CB8CB9B321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8093E91C-B45A-4740-0906-D3919680D2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3CE6AA7E-A3A1-43D7-CA76-AE33B778E8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FF278086-9BA5-39AD-BEAA-1076790531A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0BC5D83A-6712-6735-58AC-72385ADCC47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7C096B2-DA9A-0474-D7C1-8ECE24DC9A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对某一物体进行单次测量，一定具有</a:t>
            </a:r>
            <a:endParaRPr kumimoji="1"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4FEB89-DE8D-9C5F-15CD-881765AB92A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kumimoji="1"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4D2EA5-2C99-6627-01B4-F55EE9CF079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最小误差</a:t>
            </a:r>
            <a:endParaRPr lang="zh-CN" altLang="zh-CN" sz="2400" dirty="0">
              <a:solidFill>
                <a:srgbClr val="00336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B66FFC-4068-1008-5888-9D38275731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F48038-F1E5-270A-CCCE-DBAE03045F6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DED67A0-6BDF-B320-21F1-5F2CC417862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E48E549-364A-ADA4-2A2D-3A50D1C44DB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64182C-906B-E8AB-A203-CF2BCC4DE7D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5B3D905-28DC-45A8-B49C-58A686B76348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A42B552-FB80-67E7-16C6-B0A1A55717F5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2B53DA-DED5-3C12-6E60-2087FDF6693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96649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Text Box 3">
                <a:extLst>
                  <a:ext uri="{FF2B5EF4-FFF2-40B4-BE49-F238E27FC236}">
                    <a16:creationId xmlns:a16="http://schemas.microsoft.com/office/drawing/2014/main" id="{671939CB-FB8F-FA42-CFA8-D86330E94F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19" y="1360287"/>
                <a:ext cx="661839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文鼎CS舒同体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文鼎CS舒同体"/>
                  </a:rPr>
                  <a:t>类不确定度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  <m:t>𝐴</m:t>
                        </m:r>
                      </m:sub>
                    </m:sSub>
                    <m:r>
                      <a:rPr lang="zh-CN" altLang="en-US" b="0" i="1" baseline="-5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文鼎CS舒同体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文鼎CS舒同体"/>
                  </a:rPr>
                  <a:t>：</a:t>
                </a:r>
                <a:endPara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99" name="Text Box 3">
                <a:extLst>
                  <a:ext uri="{FF2B5EF4-FFF2-40B4-BE49-F238E27FC236}">
                    <a16:creationId xmlns:a16="http://schemas.microsoft.com/office/drawing/2014/main" id="{671939CB-FB8F-FA42-CFA8-D86330E9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719" y="1360287"/>
                <a:ext cx="6618393" cy="584775"/>
              </a:xfrm>
              <a:prstGeom prst="rect">
                <a:avLst/>
              </a:prstGeom>
              <a:blipFill>
                <a:blip r:embed="rId2"/>
                <a:stretch>
                  <a:fillRect l="-766" t="-14894" b="-702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Text Box 4">
                <a:extLst>
                  <a:ext uri="{FF2B5EF4-FFF2-40B4-BE49-F238E27FC236}">
                    <a16:creationId xmlns:a16="http://schemas.microsoft.com/office/drawing/2014/main" id="{1703DA6A-A37A-9ABC-6410-0B9B71A6D8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844" y="3169183"/>
                <a:ext cx="63829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文鼎CS舒同体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文鼎CS舒同体"/>
                  </a:rPr>
                  <a:t>类不确定度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文鼎CS舒同体"/>
                          </a:rPr>
                          <m:t>𝐵</m:t>
                        </m:r>
                      </m:sub>
                    </m:sSub>
                    <m:r>
                      <a:rPr lang="zh-CN" altLang="en-US" b="0" i="1" baseline="-5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  <a:cs typeface="文鼎CS舒同体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文鼎CS舒同体"/>
                  </a:rPr>
                  <a:t>：</a:t>
                </a:r>
              </a:p>
            </p:txBody>
          </p:sp>
        </mc:Choice>
        <mc:Fallback xmlns="">
          <p:sp>
            <p:nvSpPr>
              <p:cNvPr id="4100" name="Text Box 4">
                <a:extLst>
                  <a:ext uri="{FF2B5EF4-FFF2-40B4-BE49-F238E27FC236}">
                    <a16:creationId xmlns:a16="http://schemas.microsoft.com/office/drawing/2014/main" id="{1703DA6A-A37A-9ABC-6410-0B9B71A6D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844" y="3169183"/>
                <a:ext cx="6382963" cy="584775"/>
              </a:xfrm>
              <a:prstGeom prst="rect">
                <a:avLst/>
              </a:prstGeom>
              <a:blipFill>
                <a:blip r:embed="rId3"/>
                <a:stretch>
                  <a:fillRect l="-595" t="-12766" b="-702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1" name="Text Box 5">
            <a:extLst>
              <a:ext uri="{FF2B5EF4-FFF2-40B4-BE49-F238E27FC236}">
                <a16:creationId xmlns:a16="http://schemas.microsoft.com/office/drawing/2014/main" id="{68BE6B92-EDD8-4D83-DE9D-5582B96B6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845" y="2255317"/>
            <a:ext cx="7315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可以通过统计方法来计算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如偶然误差</a:t>
            </a: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BED76662-5027-8B08-66CB-04E19155F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844" y="4108343"/>
            <a:ext cx="7848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不能用统计方法只能用其他方法估算</a:t>
            </a: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5E84B2CC-4CB9-F338-C1ED-993193118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37" y="4985948"/>
            <a:ext cx="6121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根据仪器误差和估读误差估算法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1E64AB-E59B-3FD8-7E41-953914882117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不确定度的分类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9F197C-B515-145B-53EE-6A1DB756A050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7ACCEB-522C-B172-DEB6-1C2BA8FA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1E0D5E32-6436-1939-E00E-1D0AD1012988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utoUpdateAnimBg="0"/>
      <p:bldP spid="4100" grpId="0" autoUpdateAnimBg="0"/>
      <p:bldP spid="4101" grpId="0" autoUpdateAnimBg="0"/>
      <p:bldP spid="4102" grpId="0" autoUpdateAnimBg="0"/>
      <p:bldP spid="4115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C507A76-7AF7-7380-3A88-EC1E1445E59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BCB6CC62-0B33-B065-2695-777A4071024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86CDC930-CBD4-5A83-EBD0-645CF5CEE7B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F4F2DDD1-6C8C-D316-7DA8-1F74A0E4921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B4982AD1-2974-DD18-5D10-3CCAEFD8034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F9230C-6431-8D08-ACCA-307C53D166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关于估读误差的说法正确的是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90AEA-F9F3-962A-AF30-2A75B6DCAB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b="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估读误差是仪器误差的一部分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47A74C-BCC1-A6C1-77E0-458983A14EA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任何情况下估读误差都是最小刻度的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1/5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0A73B1-53F1-4467-735A-786EBAA7DA1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有些测量不存在估读误差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7BA4B9-C88A-ADA6-E442-5699188A98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估读误差可以修正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A48ED13-EDB4-7835-5008-1FA57CFF213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3E4118C-7DDE-5819-F786-D7B6B2D5F14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D24300E-6603-1EDB-A6C0-D202886C00E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63BD9B5-DB8E-F032-9DD8-4F69E099A16E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ADAEB98-B583-8C9D-3F53-78F83E438B74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F0290-0E17-5675-233C-0CD4BD1F826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56854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8779A6-5095-7008-5A2B-4C600A03B15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87C3A859-B57B-F1E2-66C6-0A0BD7F2A42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68BDF4C0-38E7-110C-AE30-AF56314694A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2FE4DD58-4ECB-8E5F-C829-20BEA96E4BD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B5B480F9-623F-BFF0-5293-671C7EF6783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BB33A3D-7E2B-4E8B-C6ED-907EFFDFAD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测量一约为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伏特的电压时要求其结果的相对误差小于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1.5%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，如果不考虑估读误差，则应选用下列那一种规格的伏特表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996B2E-4F4C-7442-1A3C-F337E035A32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级，量程为5伏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4B58E6-36E5-6429-8FA3-A35F8E12510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1.0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级，量程为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伏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AE89FA-B94C-EE75-53D8-BEEE8AE90EA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级，量程为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伏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28FABB-8E5A-D1D3-7ED2-001B49D42C4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级，量程为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伏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9EA32F6-953D-7823-3AF3-A4D5AF404A6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0C0546D-D2BE-B6C3-566E-7F1E8C42C6C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6D14969-7761-C50F-5706-9BEFDE5C529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4CEA82-5375-4F6F-D28C-BF0ADD8F5234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F2F7EB0-DC33-8B8F-8291-70D17A6348E9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84072-D7BA-7FD4-88EF-C5C0BFD8677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5022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078AFA4-4E62-E473-389C-E862363E85D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4F4E52C3-5D07-333E-D8FB-ED0362FF44B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9B34F8C9-DF3A-DA32-F462-A203056D924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8252ACC6-9C03-EB09-3370-B1DB33D53B5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5F4C9D57-624B-F703-C0D7-3E1E45F6D9E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6B4D0D3-CAA5-84A8-CBD0-B05B7FE460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用量程为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 mA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准确度等级为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级的电流表测某电流的指示值为</a:t>
            </a:r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10.00 mA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</a:t>
            </a:r>
            <a:r>
              <a:rPr lang="zh-CN" altLang="en-US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仪器误差为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74868D-5502-95B8-8BFA-46A59E7C2E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0.75 mA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43C7D0-28FE-2C50-436D-662EB0D7E1D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0.075mA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8F4F44-DEFB-54D2-64F5-196F36E2EAA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0.05 mA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976336-D4D9-5909-EA3A-85F8606CC0B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0.008 mA</a:t>
            </a:r>
            <a:endParaRPr kumimoji="1"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B62400B-AD5A-674F-25E3-25E542991ED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3EF21D8-1FCD-5747-822D-F3A3ED43374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A3DE996-0FF3-7B69-45EF-2850F549590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9B26B1-8E1B-0E65-DC8E-342A27BF325C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D363029-C482-BB41-E7ED-5E1A3BE9500E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510B86-A3E3-1849-B232-E96A6B1C3DE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8391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BF954C-2C92-1B48-D408-2C17B4B983B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894733F3-AA9C-CC33-4ABC-7F6C7E705AA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B1A9A118-F5B8-E335-24CC-ECE8D423DA4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C51739CB-7500-1BF7-EA8D-F921BBF54A7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18DD7312-4A08-DF37-6938-9308280A2D1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A99580-F6C5-99F9-9EBC-757099833B10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  <m:r>
                      <a:rPr lang="zh-CN" altLang="en-US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＝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𝐵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+ 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𝐶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+ 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𝐷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– </m:t>
                    </m:r>
                    <m:r>
                      <a:rPr lang="en-US" altLang="zh-CN" sz="24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𝐸</m:t>
                    </m:r>
                  </m:oMath>
                </a14:m>
                <a:r>
                  <a:rPr lang="zh-CN" altLang="en-US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=17.32±0.02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=2.684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±0.001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±2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=20.004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±0.005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US" altLang="zh-CN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其结果是</a:t>
                </a:r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7A99580-F6C5-99F9-9EBC-757099833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440468-E035-DA2E-CFD7-DA0338A74ACE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𝑌</m:t>
                      </m:r>
                      <m:r>
                        <a:rPr lang="en-US" altLang="zh-CN" sz="2400" b="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=100.0±0.2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cm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440468-E035-DA2E-CFD7-DA0338A74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D1342F-C951-53BF-987C-C4EF12AADF0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𝑌</m:t>
                      </m:r>
                      <m:r>
                        <a:rPr lang="en-US" altLang="zh-CN" sz="240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=100±2 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cm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D1342F-C951-53BF-987C-C4EF12AA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l="-149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C624C7-3873-DF84-1FC2-B3F66336CA39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𝑌</m:t>
                      </m:r>
                      <m:r>
                        <a:rPr lang="en-US" altLang="zh-CN" sz="2400" b="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=100.00±0.02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cm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C624C7-3873-DF84-1FC2-B3F66336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 l="-149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D72D7BF-BC08-B60A-2F2F-3A85FAC6AEC8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𝑌</m:t>
                      </m:r>
                      <m:r>
                        <a:rPr lang="en-US" altLang="zh-CN" sz="2400" i="1" smtClean="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=100.000±0.003 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03365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cm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D72D7BF-BC08-B60A-2F2F-3A85FAC6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blipFill>
                <a:blip r:embed="rId28"/>
                <a:stretch>
                  <a:fillRect l="-149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4063BF0A-B09B-A435-FAAD-C3202E9BF9C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AEBCF06-F11B-0F78-E4EC-CB9969D71E2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9557A3A-2CA6-7D63-1C40-E81F551CC34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3BB25B5-243E-D74A-60F6-65DBB2D67B8C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7479DD3-E0A4-EFF2-590B-89E828C2FF2B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F5917-9763-73CF-9C90-A3AE486D9E4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97436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05F15673-9391-D5A7-16C1-EB0D39862A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7368" y="1844824"/>
              <a:ext cx="11161240" cy="399703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359575331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408990704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69837799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29718677"/>
                        </a:ext>
                      </a:extLst>
                    </a:gridCol>
                    <a:gridCol w="1120838">
                      <a:extLst>
                        <a:ext uri="{9D8B030D-6E8A-4147-A177-3AD203B41FA5}">
                          <a16:colId xmlns:a16="http://schemas.microsoft.com/office/drawing/2014/main" val="4158030763"/>
                        </a:ext>
                      </a:extLst>
                    </a:gridCol>
                    <a:gridCol w="1615466">
                      <a:extLst>
                        <a:ext uri="{9D8B030D-6E8A-4147-A177-3AD203B41FA5}">
                          <a16:colId xmlns:a16="http://schemas.microsoft.com/office/drawing/2014/main" val="400862287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15120420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95574519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1700194979"/>
                        </a:ext>
                      </a:extLst>
                    </a:gridCol>
                  </a:tblGrid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电流表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电压表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电阻箱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钢直尺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钢卷尺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/>
                            <a:t>3½</a:t>
                          </a:r>
                          <a:r>
                            <a:rPr lang="zh-CN" altLang="en-US" sz="2400" b="1" dirty="0"/>
                            <a:t>位数字万用表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可估读仪器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不可估读</a:t>
                          </a:r>
                          <a:endParaRPr lang="en-US" altLang="zh-CN" sz="2400" b="1" dirty="0"/>
                        </a:p>
                        <a:p>
                          <a:pPr algn="ctr"/>
                          <a:r>
                            <a:rPr lang="zh-CN" altLang="en-US" sz="2400" b="1" dirty="0"/>
                            <a:t>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827975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仪器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误差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量程*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级别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%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读数*级别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%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zh-CN" altLang="en-US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zh-CN" altLang="en-US" sz="2400" b="0" i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(0.2∗</m:t>
                                </m:r>
                                <m: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+0.3)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zh-CN" altLang="en-US" sz="2400" b="0" i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U*0.5%+</a:t>
                          </a:r>
                        </a:p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个字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/2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5284275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估读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误差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1912924"/>
                      </a:ext>
                    </a:extLst>
                  </a:tr>
                  <a:tr h="3391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备注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400" b="0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估</m:t>
                              </m:r>
                              <m:r>
                                <a:rPr lang="en-US" altLang="zh-CN" sz="24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400" b="0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仪</m:t>
                              </m:r>
                              <m:r>
                                <a:rPr lang="en-US" altLang="zh-CN" sz="24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/3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可忽略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无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国标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L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以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m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为单位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电压挡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读数显微镜、螺旋测微计等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数字秒表、游标卡尺、分光计等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96191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>
                <a:extLst>
                  <a:ext uri="{FF2B5EF4-FFF2-40B4-BE49-F238E27FC236}">
                    <a16:creationId xmlns:a16="http://schemas.microsoft.com/office/drawing/2014/main" id="{05F15673-9391-D5A7-16C1-EB0D39862A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556308"/>
                  </p:ext>
                </p:extLst>
              </p:nvPr>
            </p:nvGraphicFramePr>
            <p:xfrm>
              <a:off x="407368" y="1844824"/>
              <a:ext cx="11161240" cy="3997032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359575331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4089907040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698377995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29718677"/>
                        </a:ext>
                      </a:extLst>
                    </a:gridCol>
                    <a:gridCol w="1120838">
                      <a:extLst>
                        <a:ext uri="{9D8B030D-6E8A-4147-A177-3AD203B41FA5}">
                          <a16:colId xmlns:a16="http://schemas.microsoft.com/office/drawing/2014/main" val="4158030763"/>
                        </a:ext>
                      </a:extLst>
                    </a:gridCol>
                    <a:gridCol w="1615466">
                      <a:extLst>
                        <a:ext uri="{9D8B030D-6E8A-4147-A177-3AD203B41FA5}">
                          <a16:colId xmlns:a16="http://schemas.microsoft.com/office/drawing/2014/main" val="400862287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15120420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95574519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1700194979"/>
                        </a:ext>
                      </a:extLst>
                    </a:gridCol>
                  </a:tblGrid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电流表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电压表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电阻箱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钢直尺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钢卷尺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/>
                            <a:t>3½</a:t>
                          </a:r>
                          <a:r>
                            <a:rPr lang="zh-CN" altLang="en-US" sz="2400" b="1" dirty="0"/>
                            <a:t>位数字万用表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可估读仪器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/>
                            <a:t>不可估读</a:t>
                          </a:r>
                          <a:endParaRPr lang="en-US" altLang="zh-CN" sz="2400" b="1" dirty="0"/>
                        </a:p>
                        <a:p>
                          <a:pPr algn="ctr"/>
                          <a:r>
                            <a:rPr lang="zh-CN" altLang="en-US" sz="2400" b="1" dirty="0"/>
                            <a:t>仪器</a:t>
                          </a:r>
                          <a:endParaRPr lang="zh-CN" altLang="en-US" sz="2400" b="1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827975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仪器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误差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量程*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级别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%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读数*级别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%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101351" r="-565909" b="-2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362" t="-101351" r="-292126" b="-2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U*0.5%+</a:t>
                          </a:r>
                        </a:p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个字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/2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5284275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估读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误差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最小分度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/5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191292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备注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92" t="-236170" r="-472535" b="-117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无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国标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L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以</a:t>
                          </a:r>
                          <a:r>
                            <a:rPr lang="en-US" altLang="zh-CN" sz="2400" b="0" dirty="0">
                              <a:solidFill>
                                <a:srgbClr val="002060"/>
                              </a:solidFill>
                            </a:rPr>
                            <a:t>m</a:t>
                          </a:r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为单位</a:t>
                          </a:r>
                          <a:endParaRPr lang="en-US" altLang="zh-CN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电压挡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读数显微镜、螺旋测微计等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0" dirty="0">
                              <a:solidFill>
                                <a:srgbClr val="002060"/>
                              </a:solidFill>
                            </a:rPr>
                            <a:t>数字秒表、游标卡尺、分光计等</a:t>
                          </a:r>
                          <a:endParaRPr lang="zh-CN" altLang="en-US" sz="2400" b="0" dirty="0">
                            <a:solidFill>
                              <a:srgbClr val="002060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96191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1640301-713D-20E9-E397-C645FDE7D8B9}"/>
              </a:ext>
            </a:extLst>
          </p:cNvPr>
          <p:cNvSpPr txBox="1"/>
          <p:nvPr/>
        </p:nvSpPr>
        <p:spPr>
          <a:xfrm>
            <a:off x="2772013" y="62068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rgbClr val="2F55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常见仪器的仪器误差和估读误差</a:t>
            </a:r>
          </a:p>
        </p:txBody>
      </p:sp>
    </p:spTree>
    <p:extLst>
      <p:ext uri="{BB962C8B-B14F-4D97-AF65-F5344CB8AC3E}">
        <p14:creationId xmlns:p14="http://schemas.microsoft.com/office/powerpoint/2010/main" val="332311487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Text Box 4">
                <a:extLst>
                  <a:ext uri="{FF2B5EF4-FFF2-40B4-BE49-F238E27FC236}">
                    <a16:creationId xmlns:a16="http://schemas.microsoft.com/office/drawing/2014/main" id="{B55E870C-3A91-57E3-D987-400E5FB542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1053" y="1960555"/>
                <a:ext cx="617124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anchor="ctr" anchorCtr="1">
                <a:no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𝑁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为待测物理量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𝑥</m:t>
                    </m:r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𝑦</m:t>
                    </m:r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8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𝑧</m:t>
                    </m:r>
                  </m:oMath>
                </a14:m>
                <a:r>
                  <a:rPr lang="zh-CN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为直接测量量</a:t>
                </a:r>
                <a:endPara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652" name="Text Box 4">
                <a:extLst>
                  <a:ext uri="{FF2B5EF4-FFF2-40B4-BE49-F238E27FC236}">
                    <a16:creationId xmlns:a16="http://schemas.microsoft.com/office/drawing/2014/main" id="{B55E870C-3A91-57E3-D987-400E5FB54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053" y="1960555"/>
                <a:ext cx="6171241" cy="523220"/>
              </a:xfrm>
              <a:prstGeom prst="rect">
                <a:avLst/>
              </a:prstGeom>
              <a:blipFill>
                <a:blip r:embed="rId2"/>
                <a:stretch>
                  <a:fillRect l="-1643" t="-11905" r="-1437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22920AA4-8314-154E-076E-F4B1FC5F5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002" y="4691492"/>
                <a:ext cx="995650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fontAlgn="t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若先取对数再微分，则有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8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func>
                    <m:d>
                      <m:d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653" name="Text Box 5">
                <a:extLst>
                  <a:ext uri="{FF2B5EF4-FFF2-40B4-BE49-F238E27FC236}">
                    <a16:creationId xmlns:a16="http://schemas.microsoft.com/office/drawing/2014/main" id="{22920AA4-8314-154E-076E-F4B1FC5F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002" y="4691492"/>
                <a:ext cx="9956502" cy="523220"/>
              </a:xfrm>
              <a:prstGeom prst="rect">
                <a:avLst/>
              </a:prstGeom>
              <a:blipFill>
                <a:blip r:embed="rId3"/>
                <a:stretch>
                  <a:fillRect l="-1274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8">
                <a:extLst>
                  <a:ext uri="{FF2B5EF4-FFF2-40B4-BE49-F238E27FC236}">
                    <a16:creationId xmlns:a16="http://schemas.microsoft.com/office/drawing/2014/main" id="{8C21885B-39E9-0026-D575-971A8E473D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4464" y="5607755"/>
                <a:ext cx="5088316" cy="985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altLang="zh-CN" sz="2800" i="1" dirty="0">
                  <a:latin typeface="仿宋_GB2312" panose="02010609030101010101" pitchFamily="49" charset="-122"/>
                  <a:ea typeface="仿宋_GB2312" panose="0201060903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2" name="Text Box 8">
                <a:extLst>
                  <a:ext uri="{FF2B5EF4-FFF2-40B4-BE49-F238E27FC236}">
                    <a16:creationId xmlns:a16="http://schemas.microsoft.com/office/drawing/2014/main" id="{8C21885B-39E9-0026-D575-971A8E473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464" y="5607755"/>
                <a:ext cx="5088316" cy="985206"/>
              </a:xfrm>
              <a:prstGeom prst="rect">
                <a:avLst/>
              </a:prstGeom>
              <a:blipFill>
                <a:blip r:embed="rId4"/>
                <a:stretch>
                  <a:fillRect b="-101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C050E6E-2D2B-A7D0-7A49-7AD40D00DB60}"/>
              </a:ext>
            </a:extLst>
          </p:cNvPr>
          <p:cNvSpPr txBox="1">
            <a:spLocks noChangeArrowheads="1"/>
          </p:cNvSpPr>
          <p:nvPr/>
        </p:nvSpPr>
        <p:spPr>
          <a:xfrm>
            <a:off x="284205" y="344242"/>
            <a:ext cx="451565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zh-CN" altLang="en-US" sz="36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不确定度的传递公式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EB2116-CE74-6C2D-BB3F-793E47C64EEA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67F4681-C41A-B60F-BC85-73505C453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CC2FF3B1-9B13-00F4-D2FA-37C3FFE0112E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2">
            <a:extLst>
              <a:ext uri="{FF2B5EF4-FFF2-40B4-BE49-F238E27FC236}">
                <a16:creationId xmlns:a16="http://schemas.microsoft.com/office/drawing/2014/main" id="{224A4F9F-C9B1-1003-8419-7A77359D2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257186"/>
            <a:ext cx="48205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1)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多元函数的全微分</a:t>
            </a:r>
            <a:endParaRPr lang="en-US" altLang="zh-CN" dirty="0">
              <a:solidFill>
                <a:srgbClr val="C0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157B4C-5F56-6DC1-F8A2-70099A88838E}"/>
                  </a:ext>
                </a:extLst>
              </p:cNvPr>
              <p:cNvSpPr txBox="1"/>
              <p:nvPr/>
            </p:nvSpPr>
            <p:spPr>
              <a:xfrm>
                <a:off x="4141978" y="2610461"/>
                <a:ext cx="25621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,⋯)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157B4C-5F56-6DC1-F8A2-70099A888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78" y="2610461"/>
                <a:ext cx="2562112" cy="523220"/>
              </a:xfrm>
              <a:prstGeom prst="rect">
                <a:avLst/>
              </a:prstGeom>
              <a:blipFill>
                <a:blip r:embed="rId6"/>
                <a:stretch>
                  <a:fillRect r="-98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AAD198-3714-CEC4-9437-093D21E35C13}"/>
                  </a:ext>
                </a:extLst>
              </p:cNvPr>
              <p:cNvSpPr txBox="1"/>
              <p:nvPr/>
            </p:nvSpPr>
            <p:spPr>
              <a:xfrm>
                <a:off x="3418896" y="3433492"/>
                <a:ext cx="4707571" cy="1112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AAD198-3714-CEC4-9437-093D21E35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96" y="3433492"/>
                <a:ext cx="4707571" cy="1112869"/>
              </a:xfrm>
              <a:prstGeom prst="rect">
                <a:avLst/>
              </a:prstGeom>
              <a:blipFill>
                <a:blip r:embed="rId7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utoUpdateAnimBg="0"/>
      <p:bldP spid="27653" grpId="0" autoUpdateAnimBg="0"/>
      <p:bldP spid="2" grpId="0" autoUpdateAnimBg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3" name="Text Box 5">
                <a:extLst>
                  <a:ext uri="{FF2B5EF4-FFF2-40B4-BE49-F238E27FC236}">
                    <a16:creationId xmlns:a16="http://schemas.microsoft.com/office/drawing/2014/main" id="{F0825E46-A07C-7ECF-E63E-0939649C5E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376" y="5691920"/>
                <a:ext cx="109724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𝑓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为间接测量量</a:t>
                </a:r>
                <a:r>
                  <a:rPr lang="en-US" altLang="zh-CN" sz="2800" i="1" dirty="0">
                    <a:solidFill>
                      <a:srgbClr val="003366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与直接测量量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𝑦</m:t>
                    </m:r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,⋯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之间的函数关系</a:t>
                </a:r>
              </a:p>
            </p:txBody>
          </p:sp>
        </mc:Choice>
        <mc:Fallback xmlns="">
          <p:sp>
            <p:nvSpPr>
              <p:cNvPr id="58373" name="Text Box 5">
                <a:extLst>
                  <a:ext uri="{FF2B5EF4-FFF2-40B4-BE49-F238E27FC236}">
                    <a16:creationId xmlns:a16="http://schemas.microsoft.com/office/drawing/2014/main" id="{F0825E46-A07C-7ECF-E63E-0939649C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376" y="5691920"/>
                <a:ext cx="10972469" cy="523220"/>
              </a:xfrm>
              <a:prstGeom prst="rect">
                <a:avLst/>
              </a:prstGeom>
              <a:blipFill>
                <a:blip r:embed="rId2"/>
                <a:stretch>
                  <a:fillRect l="-1156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4" name="Text Box 6">
            <a:extLst>
              <a:ext uri="{FF2B5EF4-FFF2-40B4-BE49-F238E27FC236}">
                <a16:creationId xmlns:a16="http://schemas.microsoft.com/office/drawing/2014/main" id="{9C8F94F6-95F4-AA0D-B0CF-E3387E0FB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907" y="2550094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Book Antiqua" panose="02040602050305030304" pitchFamily="18" charset="0"/>
                <a:ea typeface="仿宋_GB2312" panose="02010609030101010101" pitchFamily="49" charset="-122"/>
              </a:rPr>
              <a:t>(1)</a:t>
            </a:r>
            <a:endParaRPr lang="en-US" altLang="zh-CN" sz="2800" dirty="0">
              <a:latin typeface="Book Antiqua" panose="0204060205030503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A9148D9F-AFD9-3644-23DC-E1BD6CEDD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4267201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Book Antiqua" panose="02040602050305030304" pitchFamily="18" charset="0"/>
                <a:ea typeface="仿宋_GB2312" panose="02010609030101010101" pitchFamily="49" charset="-122"/>
              </a:rPr>
              <a:t>(2)</a:t>
            </a:r>
            <a:endParaRPr lang="en-US" altLang="zh-CN" sz="2800" dirty="0">
              <a:latin typeface="Symbol" pitchFamily="2" charset="2"/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6" name="Text Box 8">
                <a:extLst>
                  <a:ext uri="{FF2B5EF4-FFF2-40B4-BE49-F238E27FC236}">
                    <a16:creationId xmlns:a16="http://schemas.microsoft.com/office/drawing/2014/main" id="{12AC47B0-6985-8340-3CD8-172EEC44AB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7568" y="1063879"/>
                <a:ext cx="5021952" cy="557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</m:oMath>
                  </m:oMathPara>
                </a14:m>
                <a:endParaRPr lang="en-US" altLang="zh-CN" sz="2800" i="1" dirty="0">
                  <a:solidFill>
                    <a:srgbClr val="333399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58376" name="Text Box 8">
                <a:extLst>
                  <a:ext uri="{FF2B5EF4-FFF2-40B4-BE49-F238E27FC236}">
                    <a16:creationId xmlns:a16="http://schemas.microsoft.com/office/drawing/2014/main" id="{12AC47B0-6985-8340-3CD8-172EEC4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1063879"/>
                <a:ext cx="5021952" cy="557204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2">
            <a:extLst>
              <a:ext uri="{FF2B5EF4-FFF2-40B4-BE49-F238E27FC236}">
                <a16:creationId xmlns:a16="http://schemas.microsoft.com/office/drawing/2014/main" id="{0CA660DC-679D-6880-B1B2-AB9C6EDB1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6" y="239603"/>
            <a:ext cx="48205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2)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不确定度的传递公式</a:t>
            </a:r>
            <a:endParaRPr lang="en-US" altLang="zh-CN" dirty="0">
              <a:solidFill>
                <a:srgbClr val="C0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8">
                <a:extLst>
                  <a:ext uri="{FF2B5EF4-FFF2-40B4-BE49-F238E27FC236}">
                    <a16:creationId xmlns:a16="http://schemas.microsoft.com/office/drawing/2014/main" id="{A1BB92BA-8A38-FA8F-0B00-B9A9B781F7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3945" y="2035978"/>
                <a:ext cx="5263172" cy="1365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itchFamily="2" charset="2"/>
                        </a:rPr>
                        <m:t>𝜎</m:t>
                      </m:r>
                      <m:r>
                        <a:rPr lang="en-US" altLang="zh-CN" sz="2800" b="0" i="1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rgbClr val="333399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333399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+⋯</m:t>
                          </m:r>
                        </m:e>
                      </m:rad>
                    </m:oMath>
                  </m:oMathPara>
                </a14:m>
                <a:endParaRPr lang="en-US" altLang="zh-CN" sz="2800" i="1" dirty="0">
                  <a:solidFill>
                    <a:srgbClr val="333399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3" name="Text Box 8">
                <a:extLst>
                  <a:ext uri="{FF2B5EF4-FFF2-40B4-BE49-F238E27FC236}">
                    <a16:creationId xmlns:a16="http://schemas.microsoft.com/office/drawing/2014/main" id="{A1BB92BA-8A38-FA8F-0B00-B9A9B781F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3945" y="2035978"/>
                <a:ext cx="5263172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8">
                <a:extLst>
                  <a:ext uri="{FF2B5EF4-FFF2-40B4-BE49-F238E27FC236}">
                    <a16:creationId xmlns:a16="http://schemas.microsoft.com/office/drawing/2014/main" id="{3D448532-364D-B485-CE4D-D22EF967BA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9536" y="3754698"/>
                <a:ext cx="6169894" cy="1365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𝑁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333399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rgbClr val="333399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2800" b="0" i="1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b="0" i="0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𝑓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333399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2800" b="0" i="1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b="0" i="0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333399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𝑓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333399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333399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+⋯</m:t>
                          </m:r>
                        </m:e>
                      </m:rad>
                    </m:oMath>
                  </m:oMathPara>
                </a14:m>
                <a:endParaRPr lang="en-US" altLang="zh-CN" sz="2800" i="1" dirty="0">
                  <a:solidFill>
                    <a:srgbClr val="333399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5" name="Text Box 8">
                <a:extLst>
                  <a:ext uri="{FF2B5EF4-FFF2-40B4-BE49-F238E27FC236}">
                    <a16:creationId xmlns:a16="http://schemas.microsoft.com/office/drawing/2014/main" id="{3D448532-364D-B485-CE4D-D22EF967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536" y="3754698"/>
                <a:ext cx="6169894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utoUpdateAnimBg="0"/>
      <p:bldP spid="58374" grpId="0" autoUpdateAnimBg="0"/>
      <p:bldP spid="58375" grpId="0" autoUpdateAnimBg="0"/>
      <p:bldP spid="58376" grpId="0" autoUpdateAnimBg="0"/>
      <p:bldP spid="3" grpId="0" autoUpdateAnimBg="0"/>
      <p:bldP spid="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A3F662-FCE0-352C-1340-D2F5E9B0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68760"/>
            <a:ext cx="11051604" cy="5112568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CE9BAA24-FBBE-122A-ADAB-057AF39AB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234" y="509155"/>
            <a:ext cx="49579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常用的不确定度传递公式</a:t>
            </a:r>
          </a:p>
        </p:txBody>
      </p:sp>
    </p:spTree>
    <p:extLst>
      <p:ext uri="{BB962C8B-B14F-4D97-AF65-F5344CB8AC3E}">
        <p14:creationId xmlns:p14="http://schemas.microsoft.com/office/powerpoint/2010/main" val="236214706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ext Box 5">
            <a:extLst>
              <a:ext uri="{FF2B5EF4-FFF2-40B4-BE49-F238E27FC236}">
                <a16:creationId xmlns:a16="http://schemas.microsoft.com/office/drawing/2014/main" id="{E2FDF7F6-82CA-5DA1-4790-B3E94ED92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242" y="1435210"/>
            <a:ext cx="3457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在方和根合成公式中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83" name="Text Box 11">
                <a:extLst>
                  <a:ext uri="{FF2B5EF4-FFF2-40B4-BE49-F238E27FC236}">
                    <a16:creationId xmlns:a16="http://schemas.microsoft.com/office/drawing/2014/main" id="{97417A70-10AC-7B3E-A0F3-474149682C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2641" y="2974515"/>
                <a:ext cx="8379992" cy="703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或者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≤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10</m:t>
                        </m:r>
                      </m:den>
                    </m:f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en-US" altLang="zh-CN" sz="2800" dirty="0">
                    <a:solidFill>
                      <a:srgbClr val="C00000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项可以忽略不计</a:t>
                </a:r>
              </a:p>
            </p:txBody>
          </p:sp>
        </mc:Choice>
        <mc:Fallback xmlns="">
          <p:sp>
            <p:nvSpPr>
              <p:cNvPr id="28683" name="Text Box 11">
                <a:extLst>
                  <a:ext uri="{FF2B5EF4-FFF2-40B4-BE49-F238E27FC236}">
                    <a16:creationId xmlns:a16="http://schemas.microsoft.com/office/drawing/2014/main" id="{97417A70-10AC-7B3E-A0F3-4741496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2641" y="2974515"/>
                <a:ext cx="8379992" cy="703398"/>
              </a:xfrm>
              <a:prstGeom prst="rect">
                <a:avLst/>
              </a:prstGeom>
              <a:blipFill>
                <a:blip r:embed="rId2"/>
                <a:stretch>
                  <a:fillRect l="-1513" b="-107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7" name="Text Box 15">
            <a:extLst>
              <a:ext uri="{FF2B5EF4-FFF2-40B4-BE49-F238E27FC236}">
                <a16:creationId xmlns:a16="http://schemas.microsoft.com/office/drawing/2014/main" id="{FB8997D4-FFEE-001F-785C-A7BACA71C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242" y="4159249"/>
            <a:ext cx="7488237" cy="130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注意：包括计算直接测量量的合成不确定度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以及计算间接测量量的不确定传递公式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CD5EE291-C5F4-03AF-3A6B-B1F474DD0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70" y="360473"/>
            <a:ext cx="48205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2)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不确定度计算的简化</a:t>
            </a:r>
            <a:endParaRPr lang="en-US" altLang="zh-CN" dirty="0">
              <a:solidFill>
                <a:srgbClr val="C0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F292B0-BB2C-A03F-D9F2-4510326D9783}"/>
                  </a:ext>
                </a:extLst>
              </p:cNvPr>
              <p:cNvSpPr txBox="1"/>
              <p:nvPr/>
            </p:nvSpPr>
            <p:spPr>
              <a:xfrm>
                <a:off x="4726360" y="806824"/>
                <a:ext cx="2131289" cy="1768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F292B0-BB2C-A03F-D9F2-4510326D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60" y="806824"/>
                <a:ext cx="2131289" cy="1768626"/>
              </a:xfrm>
              <a:prstGeom prst="rect">
                <a:avLst/>
              </a:prstGeom>
              <a:blipFill>
                <a:blip r:embed="rId3"/>
                <a:stretch>
                  <a:fillRect l="-13095" t="-61429" r="-14286" b="-10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utoUpdateAnimBg="0"/>
      <p:bldP spid="28683" grpId="0" autoUpdateAnimBg="0"/>
      <p:bldP spid="28687" grpId="0" autoUpdateAnimBg="0"/>
      <p:bldP spid="2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6" name="Object 0">
            <a:extLst>
              <a:ext uri="{FF2B5EF4-FFF2-40B4-BE49-F238E27FC236}">
                <a16:creationId xmlns:a16="http://schemas.microsoft.com/office/drawing/2014/main" id="{2896EB42-9D48-B8E9-0DCF-4B9B948FC6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657601"/>
          <a:ext cx="3886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911300" imgH="5562600" progId="Equation.3">
                  <p:embed/>
                </p:oleObj>
              </mc:Choice>
              <mc:Fallback>
                <p:oleObj name="公式" r:id="rId2" imgW="26911300" imgH="5562600" progId="Equation.3">
                  <p:embed/>
                  <p:pic>
                    <p:nvPicPr>
                      <p:cNvPr id="86016" name="Object 0">
                        <a:extLst>
                          <a:ext uri="{FF2B5EF4-FFF2-40B4-BE49-F238E27FC236}">
                            <a16:creationId xmlns:a16="http://schemas.microsoft.com/office/drawing/2014/main" id="{2896EB42-9D48-B8E9-0DCF-4B9B948FC6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657601"/>
                        <a:ext cx="38862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7" name="Object 1">
            <a:extLst>
              <a:ext uri="{FF2B5EF4-FFF2-40B4-BE49-F238E27FC236}">
                <a16:creationId xmlns:a16="http://schemas.microsoft.com/office/drawing/2014/main" id="{01641060-AED4-E900-0779-EDCFC7C363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5181600"/>
          <a:ext cx="3962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6911300" imgH="5562600" progId="Equation.3">
                  <p:embed/>
                </p:oleObj>
              </mc:Choice>
              <mc:Fallback>
                <p:oleObj name="公式" r:id="rId4" imgW="26911300" imgH="5562600" progId="Equation.3">
                  <p:embed/>
                  <p:pic>
                    <p:nvPicPr>
                      <p:cNvPr id="86017" name="Object 1">
                        <a:extLst>
                          <a:ext uri="{FF2B5EF4-FFF2-40B4-BE49-F238E27FC236}">
                            <a16:creationId xmlns:a16="http://schemas.microsoft.com/office/drawing/2014/main" id="{01641060-AED4-E900-0779-EDCFC7C363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181600"/>
                        <a:ext cx="39624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8" name="Object 2">
            <a:extLst>
              <a:ext uri="{FF2B5EF4-FFF2-40B4-BE49-F238E27FC236}">
                <a16:creationId xmlns:a16="http://schemas.microsoft.com/office/drawing/2014/main" id="{93C83AE2-5314-0A18-5735-E07543B52C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257425"/>
          <a:ext cx="2438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4630400" imgH="4102100" progId="Equation.3">
                  <p:embed/>
                </p:oleObj>
              </mc:Choice>
              <mc:Fallback>
                <p:oleObj name="公式" r:id="rId6" imgW="14630400" imgH="4102100" progId="Equation.3">
                  <p:embed/>
                  <p:pic>
                    <p:nvPicPr>
                      <p:cNvPr id="86018" name="Object 2">
                        <a:extLst>
                          <a:ext uri="{FF2B5EF4-FFF2-40B4-BE49-F238E27FC236}">
                            <a16:creationId xmlns:a16="http://schemas.microsoft.com/office/drawing/2014/main" id="{93C83AE2-5314-0A18-5735-E07543B52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57425"/>
                        <a:ext cx="24384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3">
            <a:extLst>
              <a:ext uri="{FF2B5EF4-FFF2-40B4-BE49-F238E27FC236}">
                <a16:creationId xmlns:a16="http://schemas.microsoft.com/office/drawing/2014/main" id="{FCBD02DF-79D1-5514-80E5-E0433DFCBD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3733801"/>
          <a:ext cx="24384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4922500" imgH="4102100" progId="Equation.3">
                  <p:embed/>
                </p:oleObj>
              </mc:Choice>
              <mc:Fallback>
                <p:oleObj name="公式" r:id="rId8" imgW="14922500" imgH="4102100" progId="Equation.3">
                  <p:embed/>
                  <p:pic>
                    <p:nvPicPr>
                      <p:cNvPr id="86019" name="Object 3">
                        <a:extLst>
                          <a:ext uri="{FF2B5EF4-FFF2-40B4-BE49-F238E27FC236}">
                            <a16:creationId xmlns:a16="http://schemas.microsoft.com/office/drawing/2014/main" id="{FCBD02DF-79D1-5514-80E5-E0433DFCBD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733801"/>
                        <a:ext cx="24384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>
            <a:extLst>
              <a:ext uri="{FF2B5EF4-FFF2-40B4-BE49-F238E27FC236}">
                <a16:creationId xmlns:a16="http://schemas.microsoft.com/office/drawing/2014/main" id="{70FC75BC-3152-025E-155B-0BEEDB211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257800"/>
          <a:ext cx="24384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4922500" imgH="4102100" progId="Equation.3">
                  <p:embed/>
                </p:oleObj>
              </mc:Choice>
              <mc:Fallback>
                <p:oleObj name="公式" r:id="rId10" imgW="14922500" imgH="4102100" progId="Equation.3">
                  <p:embed/>
                  <p:pic>
                    <p:nvPicPr>
                      <p:cNvPr id="86020" name="Object 4">
                        <a:extLst>
                          <a:ext uri="{FF2B5EF4-FFF2-40B4-BE49-F238E27FC236}">
                            <a16:creationId xmlns:a16="http://schemas.microsoft.com/office/drawing/2014/main" id="{70FC75BC-3152-025E-155B-0BEEDB211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257800"/>
                        <a:ext cx="24384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5">
            <a:extLst>
              <a:ext uri="{FF2B5EF4-FFF2-40B4-BE49-F238E27FC236}">
                <a16:creationId xmlns:a16="http://schemas.microsoft.com/office/drawing/2014/main" id="{C5CDD2DB-2BF5-A600-6F5B-FBAB78776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2133600"/>
          <a:ext cx="365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5158700" imgH="5562600" progId="Equation.3">
                  <p:embed/>
                </p:oleObj>
              </mc:Choice>
              <mc:Fallback>
                <p:oleObj name="公式" r:id="rId12" imgW="25158700" imgH="5562600" progId="Equation.3">
                  <p:embed/>
                  <p:pic>
                    <p:nvPicPr>
                      <p:cNvPr id="86021" name="Object 5">
                        <a:extLst>
                          <a:ext uri="{FF2B5EF4-FFF2-40B4-BE49-F238E27FC236}">
                            <a16:creationId xmlns:a16="http://schemas.microsoft.com/office/drawing/2014/main" id="{C5CDD2DB-2BF5-A600-6F5B-FBAB787761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3657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0" name="Line 14">
            <a:extLst>
              <a:ext uri="{FF2B5EF4-FFF2-40B4-BE49-F238E27FC236}">
                <a16:creationId xmlns:a16="http://schemas.microsoft.com/office/drawing/2014/main" id="{16B919F0-CDB3-BAD1-4C50-B818CAE13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895600"/>
            <a:ext cx="716280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B5BA108B-BE29-34C1-CA5C-39E0FEC680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6075" y="347373"/>
                <a:ext cx="4843821" cy="57891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buClr>
                    <a:srgbClr val="FF3300"/>
                  </a:buClr>
                  <a:buSzPct val="130000"/>
                </a:pPr>
                <a:r>
                  <a:rPr lang="zh-CN" altLang="en-US" sz="4000" dirty="0">
                    <a:solidFill>
                      <a:srgbClr val="003365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测量值的表达式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𝜎</m:t>
                    </m:r>
                  </m:oMath>
                </a14:m>
                <a:endParaRPr lang="zh-CN" altLang="en-US" sz="4000" dirty="0">
                  <a:solidFill>
                    <a:srgbClr val="003365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2">
                <a:extLst>
                  <a:ext uri="{FF2B5EF4-FFF2-40B4-BE49-F238E27FC236}">
                    <a16:creationId xmlns:a16="http://schemas.microsoft.com/office/drawing/2014/main" id="{B5BA108B-BE29-34C1-CA5C-39E0FEC68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5" y="347373"/>
                <a:ext cx="4843821" cy="578916"/>
              </a:xfrm>
              <a:prstGeom prst="rect">
                <a:avLst/>
              </a:prstGeom>
              <a:blipFill>
                <a:blip r:embed="rId14"/>
                <a:stretch>
                  <a:fillRect l="-4439" t="-3260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DD83466-F14A-CD01-3CF3-518D13A2D572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FF9D30-5159-8F68-46A7-CBE00631D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EB185137-4A2E-6A40-85CA-8490C256CCE6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6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天平变动性">
            <a:extLst>
              <a:ext uri="{FF2B5EF4-FFF2-40B4-BE49-F238E27FC236}">
                <a16:creationId xmlns:a16="http://schemas.microsoft.com/office/drawing/2014/main" id="{B342C811-7C99-32BC-4409-108DE1A6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5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Text Box 12">
            <a:extLst>
              <a:ext uri="{FF2B5EF4-FFF2-40B4-BE49-F238E27FC236}">
                <a16:creationId xmlns:a16="http://schemas.microsoft.com/office/drawing/2014/main" id="{95775A8B-A58F-AB6F-2E75-CB0FC981C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850" y="5675313"/>
            <a:ext cx="1676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A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  <p:sp>
        <p:nvSpPr>
          <p:cNvPr id="5128" name="Text Box 8">
            <a:extLst>
              <a:ext uri="{FF2B5EF4-FFF2-40B4-BE49-F238E27FC236}">
                <a16:creationId xmlns:a16="http://schemas.microsoft.com/office/drawing/2014/main" id="{5283EF91-4E60-6813-0042-A2487BC35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1" y="5635626"/>
            <a:ext cx="1389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A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AFC2261F-8F4D-CC68-8F0C-5F51C9619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50" y="5661026"/>
            <a:ext cx="11001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chemeClr val="bg1"/>
                </a:solidFill>
              </a:rPr>
              <a:t>A</a:t>
            </a:r>
            <a:r>
              <a:rPr lang="zh-CN" altLang="zh-CN" sz="4000" b="1" i="1">
                <a:solidFill>
                  <a:schemeClr val="bg1"/>
                </a:solidFill>
              </a:rPr>
              <a:t>类</a:t>
            </a:r>
            <a:endParaRPr lang="zh-CN" altLang="en-US" sz="4000" b="1" i="1">
              <a:solidFill>
                <a:srgbClr val="FF9933"/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>
            <a:extLst>
              <a:ext uri="{FF2B5EF4-FFF2-40B4-BE49-F238E27FC236}">
                <a16:creationId xmlns:a16="http://schemas.microsoft.com/office/drawing/2014/main" id="{0CB20F6E-105D-3B8E-1119-A84A983BD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17" y="1825352"/>
            <a:ext cx="7848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381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52500" lvl="2" indent="-571500"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3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计算间接测量量的不确定度</a:t>
            </a:r>
            <a:endParaRPr lang="zh-CN" altLang="en-US" sz="3200" dirty="0">
              <a:solidFill>
                <a:srgbClr val="00336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BDB43654-1B88-B6D8-C24F-F96A5F95C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7" y="2815952"/>
            <a:ext cx="5886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71500" indent="-571500" eaLnBrk="1" fontAlgn="t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分析主要误差来源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3AC5E838-2803-6806-2804-66709D5C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8" y="3806552"/>
            <a:ext cx="7402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71500" indent="-571500" eaLnBrk="1" fontAlgn="t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在设计性实验中进行误差分配</a:t>
            </a: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F7DE6575-DDCC-67B5-9EE5-107EF40EA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8" y="4797152"/>
            <a:ext cx="8740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71500" indent="-571500" eaLnBrk="1" fontAlgn="t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帮助正确选择仪器及确定测量条件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99DA4C1-03AE-CB62-8E5C-75316D1233B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传递公式的应用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B34BA8-474C-0CEC-0F85-76E9B07F79BE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9484436-22A8-038B-0CC2-8A840EAC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0C0C71DD-9424-9846-4987-983111B2B4E4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utoUpdateAnimBg="0"/>
      <p:bldP spid="30725" grpId="0" autoUpdateAnimBg="0"/>
      <p:bldP spid="30726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46" name="Text Box 3">
                <a:extLst>
                  <a:ext uri="{FF2B5EF4-FFF2-40B4-BE49-F238E27FC236}">
                    <a16:creationId xmlns:a16="http://schemas.microsoft.com/office/drawing/2014/main" id="{AA68B779-CCEE-DE64-56A3-36EFF44E2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452" y="148693"/>
                <a:ext cx="10704878" cy="1173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例：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根据公式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𝜌</m:t>
                    </m:r>
                    <m:r>
                      <a:rPr lang="en-US" altLang="zh-CN" sz="2800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fPr>
                      <m:num>
                        <m:r>
                          <a:rPr lang="en-US" altLang="zh-CN" sz="2800" b="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4</m:t>
                        </m:r>
                        <m:r>
                          <a:rPr lang="en-US" altLang="zh-CN" sz="2800" b="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2800" b="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𝐻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测量铜圆柱体的密度。相关数据测量如下，试评定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𝜌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endParaRPr lang="zh-CN" altLang="en-US" sz="2800" dirty="0">
                  <a:solidFill>
                    <a:srgbClr val="00336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346" name="Text Box 3">
                <a:extLst>
                  <a:ext uri="{FF2B5EF4-FFF2-40B4-BE49-F238E27FC236}">
                    <a16:creationId xmlns:a16="http://schemas.microsoft.com/office/drawing/2014/main" id="{AA68B779-CCEE-DE64-56A3-36EFF44E2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452" y="148693"/>
                <a:ext cx="10704878" cy="1173398"/>
              </a:xfrm>
              <a:prstGeom prst="rect">
                <a:avLst/>
              </a:prstGeom>
              <a:blipFill>
                <a:blip r:embed="rId2"/>
                <a:stretch>
                  <a:fillRect l="-1185" b="-95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348" name="Object 5">
            <a:extLst>
              <a:ext uri="{FF2B5EF4-FFF2-40B4-BE49-F238E27FC236}">
                <a16:creationId xmlns:a16="http://schemas.microsoft.com/office/drawing/2014/main" id="{25D85751-2383-34EF-9A00-80B6BF41A8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57348" name="Object 5">
                        <a:extLst>
                          <a:ext uri="{FF2B5EF4-FFF2-40B4-BE49-F238E27FC236}">
                            <a16:creationId xmlns:a16="http://schemas.microsoft.com/office/drawing/2014/main" id="{25D85751-2383-34EF-9A00-80B6BF41A8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Text Box 11">
            <a:extLst>
              <a:ext uri="{FF2B5EF4-FFF2-40B4-BE49-F238E27FC236}">
                <a16:creationId xmlns:a16="http://schemas.microsoft.com/office/drawing/2014/main" id="{3EB55A4D-FF52-7E5B-E0BC-976D17343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339" y="3462339"/>
            <a:ext cx="23823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计算测量值</a:t>
            </a: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E3C631CF-1542-E720-C6BF-55B645C6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30" y="5668741"/>
            <a:ext cx="38186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先计算相对不确定度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BA3B14-F632-33BF-1903-502333D9F78B}"/>
              </a:ext>
            </a:extLst>
          </p:cNvPr>
          <p:cNvSpPr txBox="1"/>
          <p:nvPr/>
        </p:nvSpPr>
        <p:spPr>
          <a:xfrm>
            <a:off x="201687" y="2481705"/>
            <a:ext cx="960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8F6E9AC-B53C-20C9-3B2B-F59A984FF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60831"/>
              </p:ext>
            </p:extLst>
          </p:nvPr>
        </p:nvGraphicFramePr>
        <p:xfrm>
          <a:off x="1285125" y="1477641"/>
          <a:ext cx="8999999" cy="9144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21814">
                  <a:extLst>
                    <a:ext uri="{9D8B030D-6E8A-4147-A177-3AD203B41FA5}">
                      <a16:colId xmlns:a16="http://schemas.microsoft.com/office/drawing/2014/main" val="1958937624"/>
                    </a:ext>
                  </a:extLst>
                </a:gridCol>
                <a:gridCol w="2559395">
                  <a:extLst>
                    <a:ext uri="{9D8B030D-6E8A-4147-A177-3AD203B41FA5}">
                      <a16:colId xmlns:a16="http://schemas.microsoft.com/office/drawing/2014/main" val="2080512664"/>
                    </a:ext>
                  </a:extLst>
                </a:gridCol>
                <a:gridCol w="2559395">
                  <a:extLst>
                    <a:ext uri="{9D8B030D-6E8A-4147-A177-3AD203B41FA5}">
                      <a16:colId xmlns:a16="http://schemas.microsoft.com/office/drawing/2014/main" val="4166148597"/>
                    </a:ext>
                  </a:extLst>
                </a:gridCol>
                <a:gridCol w="2559395">
                  <a:extLst>
                    <a:ext uri="{9D8B030D-6E8A-4147-A177-3AD203B41FA5}">
                      <a16:colId xmlns:a16="http://schemas.microsoft.com/office/drawing/2014/main" val="3939895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物理量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/>
                        <a:t>M</a:t>
                      </a:r>
                      <a:r>
                        <a:rPr lang="en-US" altLang="zh-CN" sz="2400" dirty="0"/>
                        <a:t> (g)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/>
                        <a:t>D</a:t>
                      </a:r>
                      <a:r>
                        <a:rPr lang="en-US" altLang="zh-CN" sz="2400" dirty="0"/>
                        <a:t> (cm)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/>
                        <a:t>H</a:t>
                      </a:r>
                      <a:r>
                        <a:rPr lang="en-US" altLang="zh-CN" sz="2400" dirty="0"/>
                        <a:t> (cm)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09019"/>
                  </a:ext>
                </a:extLst>
              </a:tr>
              <a:tr h="3996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45.038±0.004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1.2420±0.0004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4.183±0.003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3036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1039F3-9CB8-1654-CA05-4ADB4C425818}"/>
                  </a:ext>
                </a:extLst>
              </p:cNvPr>
              <p:cNvSpPr txBox="1"/>
              <p:nvPr/>
            </p:nvSpPr>
            <p:spPr>
              <a:xfrm>
                <a:off x="4291600" y="2899241"/>
                <a:ext cx="4612712" cy="1855508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𝜌</m:t>
                      </m:r>
                      <m:r>
                        <a:rPr lang="en-US" altLang="zh-CN" sz="24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4</m:t>
                          </m:r>
                          <m:r>
                            <a:rPr lang="en-US" altLang="zh-CN" sz="2400" b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𝑀</m:t>
                          </m:r>
                        </m:num>
                        <m:den>
                          <m:r>
                            <a:rPr lang="en-US" altLang="zh-CN" sz="2400" b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b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𝐻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4×</m:t>
                          </m:r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45.038 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g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3.1415×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1.2420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c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×4.183</m:t>
                          </m:r>
                          <m:r>
                            <a:rPr lang="en-US" altLang="zh-CN" sz="2400" b="0" i="0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cm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solidFill>
                    <a:srgbClr val="003366"/>
                  </a:solidFill>
                  <a:latin typeface="Cambria Math" panose="02040503050406030204" pitchFamily="18" charset="0"/>
                  <a:ea typeface="仿宋_GB2312" panose="0201060903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8.887 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g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c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m</m:t>
                          </m:r>
                        </m:e>
                        <m:sup>
                          <m: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33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1039F3-9CB8-1654-CA05-4ADB4C425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00" y="2899241"/>
                <a:ext cx="4612712" cy="1855508"/>
              </a:xfrm>
              <a:prstGeom prst="rect">
                <a:avLst/>
              </a:prstGeom>
              <a:blipFill>
                <a:blip r:embed="rId5"/>
                <a:stretch>
                  <a:fillRect r="-272" b="-4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919B0E-5980-B422-A8D5-D1F7CBE9639F}"/>
                  </a:ext>
                </a:extLst>
              </p:cNvPr>
              <p:cNvSpPr txBox="1"/>
              <p:nvPr/>
            </p:nvSpPr>
            <p:spPr>
              <a:xfrm>
                <a:off x="4313105" y="5380359"/>
                <a:ext cx="4612712" cy="1183529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𝜌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𝜌</m:t>
                          </m:r>
                        </m:den>
                      </m:f>
                      <m:r>
                        <a:rPr lang="en-US" altLang="zh-CN" sz="24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𝐻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919B0E-5980-B422-A8D5-D1F7CBE96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105" y="5380359"/>
                <a:ext cx="4612712" cy="118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1" grpId="0" autoUpdateAnimBg="0"/>
      <p:bldP spid="40973" grpId="0" autoUpdateAnimBg="0"/>
      <p:bldP spid="7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1F8EBA-A404-210D-FA1A-5CFFEF840C5D}"/>
                  </a:ext>
                </a:extLst>
              </p:cNvPr>
              <p:cNvSpPr txBox="1"/>
              <p:nvPr/>
            </p:nvSpPr>
            <p:spPr>
              <a:xfrm>
                <a:off x="2207568" y="3399000"/>
                <a:ext cx="6400598" cy="798680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𝜌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𝜌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𝜌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𝜌</m:t>
                          </m:r>
                        </m:den>
                      </m:f>
                      <m:r>
                        <a:rPr lang="en-US" altLang="zh-CN" sz="24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sz="2400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8.887</m:t>
                      </m:r>
                      <m:r>
                        <a:rPr lang="en-US" altLang="zh-CN" sz="24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×0.00096</m:t>
                      </m:r>
                      <m:r>
                        <a:rPr lang="en-US" altLang="zh-CN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0.0086 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g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c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m</m:t>
                          </m:r>
                        </m:e>
                        <m:sup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33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1F8EBA-A404-210D-FA1A-5CFFEF84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3399000"/>
                <a:ext cx="6400598" cy="798680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6CF87465-E0F8-8D7C-D3EB-93FD1F73DA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7035" y="2521574"/>
                <a:ext cx="28243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ρ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的不确定度</a:t>
                </a:r>
              </a:p>
            </p:txBody>
          </p:sp>
        </mc:Choice>
        <mc:Fallback xmlns="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6CF87465-E0F8-8D7C-D3EB-93FD1F73D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7035" y="2521574"/>
                <a:ext cx="2824363" cy="523220"/>
              </a:xfrm>
              <a:prstGeom prst="rect">
                <a:avLst/>
              </a:prstGeom>
              <a:blipFill>
                <a:blip r:embed="rId3"/>
                <a:stretch>
                  <a:fillRect l="-4484" t="-11905" r="-3587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7">
            <a:extLst>
              <a:ext uri="{FF2B5EF4-FFF2-40B4-BE49-F238E27FC236}">
                <a16:creationId xmlns:a16="http://schemas.microsoft.com/office/drawing/2014/main" id="{16806681-37E1-4E55-9F35-95B5AE9F4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35" y="4529750"/>
            <a:ext cx="29787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测量结果表示：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531FF5-1D6D-E76C-9D3D-32F4BAABA7AA}"/>
                  </a:ext>
                </a:extLst>
              </p:cNvPr>
              <p:cNvSpPr txBox="1"/>
              <p:nvPr/>
            </p:nvSpPr>
            <p:spPr>
              <a:xfrm>
                <a:off x="2909216" y="5415992"/>
                <a:ext cx="4809169" cy="53328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𝜌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8.887±0.009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g</m:t>
                      </m:r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c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m</m:t>
                          </m:r>
                        </m:e>
                        <m:sup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531FF5-1D6D-E76C-9D3D-32F4BAABA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216" y="5415992"/>
                <a:ext cx="4809169" cy="533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AAB43C-04F2-7376-790C-681AA586FE10}"/>
                  </a:ext>
                </a:extLst>
              </p:cNvPr>
              <p:cNvSpPr txBox="1"/>
              <p:nvPr/>
            </p:nvSpPr>
            <p:spPr>
              <a:xfrm>
                <a:off x="1909597" y="1129341"/>
                <a:ext cx="7899855" cy="1183529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𝜌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𝜌</m:t>
                          </m:r>
                        </m:den>
                      </m:f>
                      <m:r>
                        <a:rPr lang="en-US" altLang="zh-CN" sz="2400" b="1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0.004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45.038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×0.0004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1.2420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0.003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4.183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9.7×1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0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33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AAB43C-04F2-7376-790C-681AA586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597" y="1129341"/>
                <a:ext cx="7899855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3">
            <a:extLst>
              <a:ext uri="{FF2B5EF4-FFF2-40B4-BE49-F238E27FC236}">
                <a16:creationId xmlns:a16="http://schemas.microsoft.com/office/drawing/2014/main" id="{37A69F27-133B-9D60-C091-8820FD280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35" y="513398"/>
            <a:ext cx="37401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先计算相对不确定度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utoUpdateAnimBg="0"/>
      <p:bldP spid="5" grpId="0" autoUpdateAnimBg="0"/>
      <p:bldP spid="6" grpId="0" animBg="1"/>
      <p:bldP spid="7" grpId="0" animBg="1"/>
      <p:bldP spid="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36" name="Text Box 3">
                <a:extLst>
                  <a:ext uri="{FF2B5EF4-FFF2-40B4-BE49-F238E27FC236}">
                    <a16:creationId xmlns:a16="http://schemas.microsoft.com/office/drawing/2014/main" id="{911D8A05-D843-1E22-7AE4-DA36A9020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760" y="245761"/>
                <a:ext cx="11831896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例：</a:t>
                </a:r>
                <a:r>
                  <a:rPr lang="zh-CN" altLang="en-US" sz="2800" noProof="1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测边长</a:t>
                </a:r>
                <a14:m>
                  <m:oMath xmlns:m="http://schemas.openxmlformats.org/officeDocument/2006/math">
                    <m:r>
                      <a:rPr lang="en-US" altLang="zh-CN" sz="2800" b="0" i="1" noProof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𝑎</m:t>
                    </m:r>
                    <m:r>
                      <a:rPr lang="en-US" altLang="zh-CN" sz="2800" b="0" i="0" noProof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≈10 </m:t>
                    </m:r>
                    <m:r>
                      <m:rPr>
                        <m:sty m:val="p"/>
                      </m:rPr>
                      <a:rPr lang="en-US" altLang="zh-CN" sz="2800" b="0" i="0" noProof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的立方体体积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𝑉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，要求相对不确定度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𝑉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≤0.6%</m:t>
                    </m:r>
                  </m:oMath>
                </a14:m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问用下列哪种游标卡尺最恰当？</a:t>
                </a:r>
              </a:p>
            </p:txBody>
          </p:sp>
        </mc:Choice>
        <mc:Fallback xmlns="">
          <p:sp>
            <p:nvSpPr>
              <p:cNvPr id="60436" name="Text Box 3">
                <a:extLst>
                  <a:ext uri="{FF2B5EF4-FFF2-40B4-BE49-F238E27FC236}">
                    <a16:creationId xmlns:a16="http://schemas.microsoft.com/office/drawing/2014/main" id="{911D8A05-D843-1E22-7AE4-DA36A9020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760" y="245761"/>
                <a:ext cx="11831896" cy="954107"/>
              </a:xfrm>
              <a:prstGeom prst="rect">
                <a:avLst/>
              </a:prstGeom>
              <a:blipFill>
                <a:blip r:embed="rId2"/>
                <a:stretch>
                  <a:fillRect l="-1072" t="-6579" r="-965" b="-1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18" name="Text Box 6">
            <a:extLst>
              <a:ext uri="{FF2B5EF4-FFF2-40B4-BE49-F238E27FC236}">
                <a16:creationId xmlns:a16="http://schemas.microsoft.com/office/drawing/2014/main" id="{06B33EB0-3304-8107-BFC3-9DF3BEB7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43" y="1324496"/>
            <a:ext cx="6063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(1)10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(2)20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(3)50</a:t>
            </a: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分度</a:t>
            </a:r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92E1C7CF-386F-33FE-AA10-842E189F7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696707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由条件</a:t>
            </a:r>
            <a:r>
              <a:rPr lang="en-US" altLang="zh-CN" sz="2800" b="1" dirty="0">
                <a:solidFill>
                  <a:srgbClr val="0033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:</a:t>
            </a:r>
            <a:endParaRPr lang="en-US" altLang="zh-CN" sz="2800" dirty="0">
              <a:latin typeface="Symbol" pitchFamily="2" charset="2"/>
              <a:ea typeface="仿宋_GB2312" panose="02010609030101010101" pitchFamily="49" charset="-122"/>
            </a:endParaRPr>
          </a:p>
        </p:txBody>
      </p:sp>
      <p:sp>
        <p:nvSpPr>
          <p:cNvPr id="32787" name="Text Box 19">
            <a:extLst>
              <a:ext uri="{FF2B5EF4-FFF2-40B4-BE49-F238E27FC236}">
                <a16:creationId xmlns:a16="http://schemas.microsoft.com/office/drawing/2014/main" id="{3957F32D-94C0-005F-B069-1DACB813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005" y="4767140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又</a:t>
            </a:r>
            <a:r>
              <a:rPr lang="en-US" altLang="zh-CN" sz="28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34" name="Text Box 22">
                <a:extLst>
                  <a:ext uri="{FF2B5EF4-FFF2-40B4-BE49-F238E27FC236}">
                    <a16:creationId xmlns:a16="http://schemas.microsoft.com/office/drawing/2014/main" id="{FB50A3A1-30C2-A329-84DA-9D46980FC5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3472" y="5733256"/>
                <a:ext cx="9144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</a:pP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故合适的仪器为</a:t>
                </a:r>
                <a:r>
                  <a:rPr lang="en-US" altLang="zh-CN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50</a:t>
                </a:r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分度的游标卡尺（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baseline="-2500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  <m:r>
                      <a:rPr lang="en-US" altLang="zh-CN" sz="28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=0.02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8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60434" name="Text Box 22">
                <a:extLst>
                  <a:ext uri="{FF2B5EF4-FFF2-40B4-BE49-F238E27FC236}">
                    <a16:creationId xmlns:a16="http://schemas.microsoft.com/office/drawing/2014/main" id="{FB50A3A1-30C2-A329-84DA-9D46980F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3472" y="5733256"/>
                <a:ext cx="9144000" cy="523220"/>
              </a:xfrm>
              <a:prstGeom prst="rect">
                <a:avLst/>
              </a:prstGeom>
              <a:blipFill>
                <a:blip r:embed="rId3"/>
                <a:stretch>
                  <a:fillRect l="-1387" t="-11905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5A47B58-D2BD-0B23-620B-946EBC21FEFD}"/>
              </a:ext>
            </a:extLst>
          </p:cNvPr>
          <p:cNvSpPr txBox="1"/>
          <p:nvPr/>
        </p:nvSpPr>
        <p:spPr>
          <a:xfrm>
            <a:off x="344481" y="2559580"/>
            <a:ext cx="960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6E4794-20E5-420E-E002-CED1AA8F7ECF}"/>
                  </a:ext>
                </a:extLst>
              </p:cNvPr>
              <p:cNvSpPr txBox="1"/>
              <p:nvPr/>
            </p:nvSpPr>
            <p:spPr>
              <a:xfrm>
                <a:off x="1486005" y="2266909"/>
                <a:ext cx="6696744" cy="1069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𝑉</m:t>
                          </m:r>
                        </m:sub>
                      </m:sSub>
                      <m:r>
                        <a:rPr lang="en-US" altLang="zh-CN" sz="2800" b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𝑉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ln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𝜕</m:t>
                              </m:r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6E4794-20E5-420E-E002-CED1AA8F7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05" y="2266909"/>
                <a:ext cx="6696744" cy="1069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199AC8-D3E5-0181-D681-EE739956314D}"/>
                  </a:ext>
                </a:extLst>
              </p:cNvPr>
              <p:cNvSpPr txBox="1"/>
              <p:nvPr/>
            </p:nvSpPr>
            <p:spPr>
              <a:xfrm>
                <a:off x="2286000" y="3494440"/>
                <a:ext cx="3480457" cy="9017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𝑉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≤0.6%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199AC8-D3E5-0181-D681-EE739956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494440"/>
                <a:ext cx="3480457" cy="901722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25984D-DD14-AC5D-E2A6-A168E86E016A}"/>
                  </a:ext>
                </a:extLst>
              </p:cNvPr>
              <p:cNvSpPr txBox="1"/>
              <p:nvPr/>
            </p:nvSpPr>
            <p:spPr>
              <a:xfrm>
                <a:off x="6638661" y="3640183"/>
                <a:ext cx="430493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≤0.2% × 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≈0.02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mm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25984D-DD14-AC5D-E2A6-A168E86E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61" y="3640183"/>
                <a:ext cx="4304930" cy="523220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A27D4D-5D8F-9F4B-5343-8FEA6D9AEB4B}"/>
                  </a:ext>
                </a:extLst>
              </p:cNvPr>
              <p:cNvSpPr txBox="1"/>
              <p:nvPr/>
            </p:nvSpPr>
            <p:spPr>
              <a:xfrm>
                <a:off x="2248005" y="4687568"/>
                <a:ext cx="4304930" cy="573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Δ</m:t>
                      </m:r>
                      <m:r>
                        <a:rPr lang="zh-CN" altLang="en-US" sz="2800" i="1" baseline="-2500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仪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𝑎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</m:e>
                      </m:rad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≈0.03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mm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A27D4D-5D8F-9F4B-5343-8FEA6D9A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05" y="4687568"/>
                <a:ext cx="4304930" cy="573940"/>
              </a:xfrm>
              <a:prstGeom prst="rect">
                <a:avLst/>
              </a:prstGeom>
              <a:blipFill>
                <a:blip r:embed="rId7"/>
                <a:stretch>
                  <a:fillRect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2D380393-96FA-1019-540D-52E47FF6D95A}"/>
              </a:ext>
            </a:extLst>
          </p:cNvPr>
          <p:cNvSpPr/>
          <p:nvPr/>
        </p:nvSpPr>
        <p:spPr bwMode="auto">
          <a:xfrm>
            <a:off x="5728118" y="3754455"/>
            <a:ext cx="849560" cy="4213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/>
      <p:bldP spid="32787" grpId="0"/>
      <p:bldP spid="60434" grpId="0"/>
      <p:bldP spid="5" grpId="0"/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8">
            <a:extLst>
              <a:ext uri="{FF2B5EF4-FFF2-40B4-BE49-F238E27FC236}">
                <a16:creationId xmlns:a16="http://schemas.microsoft.com/office/drawing/2014/main" id="{8F5A71E9-3775-9081-D7CA-CBE0BAE35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9376" y="1657656"/>
            <a:ext cx="9576741" cy="3355516"/>
          </a:xfrm>
        </p:spPr>
        <p:txBody>
          <a:bodyPr/>
          <a:lstStyle/>
          <a:p>
            <a:pPr marL="571500" indent="-571500" eaLnBrk="1" fontAlgn="t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区分直接测量与间接测量量</a:t>
            </a:r>
          </a:p>
          <a:p>
            <a:pPr marL="571500" indent="-571500" eaLnBrk="1" fontAlgn="t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计算直接测量量的</a:t>
            </a:r>
            <a:r>
              <a:rPr lang="en-US" altLang="zh-CN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类和</a:t>
            </a:r>
            <a:r>
              <a:rPr lang="en-US" altLang="zh-CN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</a:p>
          <a:p>
            <a:pPr marL="571500" indent="-571500" eaLnBrk="1" fontAlgn="t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计算直接测量量的合成不确定度</a:t>
            </a:r>
          </a:p>
          <a:p>
            <a:pPr marL="571500" indent="-571500" eaLnBrk="1" fontAlgn="t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kern="12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通过传递公式计算间接测量量的不确定度</a:t>
            </a:r>
            <a:endParaRPr lang="zh-CN" altLang="en-US" sz="3600" kern="1200" dirty="0">
              <a:solidFill>
                <a:srgbClr val="00336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798209E-BAC1-535A-1E9D-6AAE009A9EE0}"/>
              </a:ext>
            </a:extLst>
          </p:cNvPr>
          <p:cNvSpPr txBox="1">
            <a:spLocks noChangeArrowheads="1"/>
          </p:cNvSpPr>
          <p:nvPr/>
        </p:nvSpPr>
        <p:spPr>
          <a:xfrm>
            <a:off x="291279" y="-5938"/>
            <a:ext cx="3572473" cy="981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zh-CN" altLang="en-US" sz="36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不确定度</a:t>
            </a:r>
            <a:endParaRPr lang="en-US" altLang="zh-CN" sz="3600" dirty="0">
              <a:solidFill>
                <a:srgbClr val="003365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buClr>
                <a:srgbClr val="FF3300"/>
              </a:buClr>
              <a:buSzPct val="130000"/>
            </a:pPr>
            <a:r>
              <a:rPr lang="zh-CN" altLang="en-US" sz="36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计算方法的总结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433DB9-F7AB-FDFD-206E-499AA4EB84CD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0800DE2-2169-FB66-76C6-C98B6F5D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C9F6537-021E-4261-B34C-35E532DAC03A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65" name="Rectangle 2">
                <a:extLst>
                  <a:ext uri="{FF2B5EF4-FFF2-40B4-BE49-F238E27FC236}">
                    <a16:creationId xmlns:a16="http://schemas.microsoft.com/office/drawing/2014/main" id="{836862D6-E87A-A050-5DB4-845075D281A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258089" y="119859"/>
                <a:ext cx="11382528" cy="658812"/>
              </a:xfrm>
            </p:spPr>
            <p:txBody>
              <a:bodyPr/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为间接测量量，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𝑦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是直接测量量，函数关系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𝑁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𝑓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(</m:t>
                    </m:r>
                    <m:r>
                      <a:rPr lang="en-US" altLang="zh-CN" sz="2400" b="0" i="1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𝑥</m:t>
                    </m:r>
                    <m:r>
                      <a:rPr lang="en-US" altLang="zh-CN" sz="2400" b="0" i="1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400" b="0" i="1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𝑦</m:t>
                    </m:r>
                    <m:r>
                      <a:rPr lang="en-US" altLang="zh-CN" sz="2400" b="0" i="1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</m:t>
                    </m:r>
                    <m:r>
                      <a:rPr lang="en-US" altLang="zh-CN" sz="2400" b="0" i="1" dirty="0" err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𝑧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的不确定度，画出该求解过程的流程图。</a:t>
                </a:r>
              </a:p>
            </p:txBody>
          </p:sp>
        </mc:Choice>
        <mc:Fallback xmlns="">
          <p:sp>
            <p:nvSpPr>
              <p:cNvPr id="62465" name="Rectangle 2">
                <a:extLst>
                  <a:ext uri="{FF2B5EF4-FFF2-40B4-BE49-F238E27FC236}">
                    <a16:creationId xmlns:a16="http://schemas.microsoft.com/office/drawing/2014/main" id="{836862D6-E87A-A050-5DB4-845075D28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8089" y="119859"/>
                <a:ext cx="11382528" cy="658812"/>
              </a:xfrm>
              <a:blipFill>
                <a:blip r:embed="rId2"/>
                <a:stretch>
                  <a:fillRect l="-892" t="-18868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466" name="Object 1024">
            <a:extLst>
              <a:ext uri="{FF2B5EF4-FFF2-40B4-BE49-F238E27FC236}">
                <a16:creationId xmlns:a16="http://schemas.microsoft.com/office/drawing/2014/main" id="{57EE0AC6-F0C7-AB02-E098-BD60198BC04C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5410089"/>
              </p:ext>
            </p:extLst>
          </p:nvPr>
        </p:nvGraphicFramePr>
        <p:xfrm>
          <a:off x="4800600" y="1989932"/>
          <a:ext cx="1892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43599100" imgH="15798800" progId="Equation.3">
                  <p:embed/>
                </p:oleObj>
              </mc:Choice>
              <mc:Fallback>
                <p:oleObj name="公式" r:id="rId3" imgW="43599100" imgH="15798800" progId="Equation.3">
                  <p:embed/>
                  <p:pic>
                    <p:nvPicPr>
                      <p:cNvPr id="62466" name="Object 1024">
                        <a:extLst>
                          <a:ext uri="{FF2B5EF4-FFF2-40B4-BE49-F238E27FC236}">
                            <a16:creationId xmlns:a16="http://schemas.microsoft.com/office/drawing/2014/main" id="{57EE0AC6-F0C7-AB02-E098-BD60198BC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9932"/>
                        <a:ext cx="1892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Oval 6">
            <a:extLst>
              <a:ext uri="{FF2B5EF4-FFF2-40B4-BE49-F238E27FC236}">
                <a16:creationId xmlns:a16="http://schemas.microsoft.com/office/drawing/2014/main" id="{B48AD400-AC22-1F77-2015-C8021EC61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1269207"/>
            <a:ext cx="1008063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开始</a:t>
            </a:r>
          </a:p>
        </p:txBody>
      </p:sp>
      <p:sp>
        <p:nvSpPr>
          <p:cNvPr id="62468" name="Line 7">
            <a:extLst>
              <a:ext uri="{FF2B5EF4-FFF2-40B4-BE49-F238E27FC236}">
                <a16:creationId xmlns:a16="http://schemas.microsoft.com/office/drawing/2014/main" id="{0E936CB3-009E-5803-1227-9C131E327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235029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69" name="Rectangle 10">
            <a:extLst>
              <a:ext uri="{FF2B5EF4-FFF2-40B4-BE49-F238E27FC236}">
                <a16:creationId xmlns:a16="http://schemas.microsoft.com/office/drawing/2014/main" id="{EC779C0F-9341-E94B-7346-E29C7E92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2637632"/>
            <a:ext cx="779381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计算</a:t>
            </a:r>
            <a:r>
              <a:rPr lang="en-US" altLang="zh-CN" sz="1600" b="1"/>
              <a:t>σ</a:t>
            </a:r>
            <a:r>
              <a:rPr lang="en-US" altLang="zh-CN" sz="1600" b="1" baseline="-25000"/>
              <a:t>x</a:t>
            </a:r>
            <a:endParaRPr lang="zh-CN" altLang="en-US" sz="1600" b="1" baseline="-25000"/>
          </a:p>
        </p:txBody>
      </p:sp>
      <p:sp>
        <p:nvSpPr>
          <p:cNvPr id="62470" name="Line 11">
            <a:extLst>
              <a:ext uri="{FF2B5EF4-FFF2-40B4-BE49-F238E27FC236}">
                <a16:creationId xmlns:a16="http://schemas.microsoft.com/office/drawing/2014/main" id="{03B3E27C-26A0-D531-3B06-91E46716E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299799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1" name="Rectangle 12">
            <a:extLst>
              <a:ext uri="{FF2B5EF4-FFF2-40B4-BE49-F238E27FC236}">
                <a16:creationId xmlns:a16="http://schemas.microsoft.com/office/drawing/2014/main" id="{222F2D5B-4335-FBFB-EEE3-9A2C2F76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299619"/>
            <a:ext cx="779381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/>
              <a:t>计算</a:t>
            </a:r>
            <a:r>
              <a:rPr lang="en-US" altLang="zh-CN" sz="1600" b="1" dirty="0" err="1"/>
              <a:t>σ</a:t>
            </a:r>
            <a:r>
              <a:rPr lang="en-US" altLang="zh-CN" sz="1600" b="1" baseline="-25000" dirty="0" err="1"/>
              <a:t>y</a:t>
            </a:r>
            <a:endParaRPr lang="zh-CN" altLang="en-US" sz="1600" b="1" baseline="-25000" dirty="0"/>
          </a:p>
        </p:txBody>
      </p:sp>
      <p:sp>
        <p:nvSpPr>
          <p:cNvPr id="62472" name="Line 13">
            <a:extLst>
              <a:ext uri="{FF2B5EF4-FFF2-40B4-BE49-F238E27FC236}">
                <a16:creationId xmlns:a16="http://schemas.microsoft.com/office/drawing/2014/main" id="{8BC6B68B-10DD-A916-1366-4B707CDCB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364569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3" name="Rectangle 14">
            <a:extLst>
              <a:ext uri="{FF2B5EF4-FFF2-40B4-BE49-F238E27FC236}">
                <a16:creationId xmlns:a16="http://schemas.microsoft.com/office/drawing/2014/main" id="{B1FABD37-632A-9E7B-328F-3FC8BD2BC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3933032"/>
            <a:ext cx="77136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计算</a:t>
            </a:r>
            <a:r>
              <a:rPr lang="en-US" altLang="zh-CN" sz="1600" b="1"/>
              <a:t>σ</a:t>
            </a:r>
            <a:r>
              <a:rPr lang="en-US" altLang="zh-CN" sz="1600" b="1" baseline="-25000"/>
              <a:t>z</a:t>
            </a:r>
            <a:endParaRPr lang="zh-CN" altLang="en-US" sz="1600" b="1" baseline="-25000"/>
          </a:p>
        </p:txBody>
      </p:sp>
      <p:graphicFrame>
        <p:nvGraphicFramePr>
          <p:cNvPr id="62474" name="Object 3">
            <a:extLst>
              <a:ext uri="{FF2B5EF4-FFF2-40B4-BE49-F238E27FC236}">
                <a16:creationId xmlns:a16="http://schemas.microsoft.com/office/drawing/2014/main" id="{CBA0DAA1-D251-2069-DA5B-D39A2927A3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04040"/>
              </p:ext>
            </p:extLst>
          </p:nvPr>
        </p:nvGraphicFramePr>
        <p:xfrm>
          <a:off x="4800601" y="5950745"/>
          <a:ext cx="26638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8216800" imgH="12293600" progId="Equation.3">
                  <p:embed/>
                </p:oleObj>
              </mc:Choice>
              <mc:Fallback>
                <p:oleObj name="公式" r:id="rId5" imgW="58216800" imgH="12293600" progId="Equation.3">
                  <p:embed/>
                  <p:pic>
                    <p:nvPicPr>
                      <p:cNvPr id="62474" name="Object 3">
                        <a:extLst>
                          <a:ext uri="{FF2B5EF4-FFF2-40B4-BE49-F238E27FC236}">
                            <a16:creationId xmlns:a16="http://schemas.microsoft.com/office/drawing/2014/main" id="{CBA0DAA1-D251-2069-DA5B-D39A2927A3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5950745"/>
                        <a:ext cx="26638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4">
            <a:extLst>
              <a:ext uri="{FF2B5EF4-FFF2-40B4-BE49-F238E27FC236}">
                <a16:creationId xmlns:a16="http://schemas.microsoft.com/office/drawing/2014/main" id="{326C3B3E-F0F8-9B2F-A6F4-63590575B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770365"/>
              </p:ext>
            </p:extLst>
          </p:nvPr>
        </p:nvGraphicFramePr>
        <p:xfrm>
          <a:off x="7608889" y="5950745"/>
          <a:ext cx="280828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70802500" imgH="12293600" progId="Equation.3">
                  <p:embed/>
                </p:oleObj>
              </mc:Choice>
              <mc:Fallback>
                <p:oleObj name="公式" r:id="rId7" imgW="70802500" imgH="12293600" progId="Equation.3">
                  <p:embed/>
                  <p:pic>
                    <p:nvPicPr>
                      <p:cNvPr id="62475" name="Object 4">
                        <a:extLst>
                          <a:ext uri="{FF2B5EF4-FFF2-40B4-BE49-F238E27FC236}">
                            <a16:creationId xmlns:a16="http://schemas.microsoft.com/office/drawing/2014/main" id="{326C3B3E-F0F8-9B2F-A6F4-63590575BF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9" y="5950745"/>
                        <a:ext cx="280828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6" name="Line 17">
            <a:extLst>
              <a:ext uri="{FF2B5EF4-FFF2-40B4-BE49-F238E27FC236}">
                <a16:creationId xmlns:a16="http://schemas.microsoft.com/office/drawing/2014/main" id="{780CE7F0-FBA8-80A0-C936-022F777FB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429339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7" name="Rectangle 18">
            <a:extLst>
              <a:ext uri="{FF2B5EF4-FFF2-40B4-BE49-F238E27FC236}">
                <a16:creationId xmlns:a16="http://schemas.microsoft.com/office/drawing/2014/main" id="{A382B786-CB94-8AC1-5C94-2A668F01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9" y="4595019"/>
            <a:ext cx="809837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计算</a:t>
            </a:r>
            <a:r>
              <a:rPr lang="en-US" altLang="zh-CN" sz="1600" b="1"/>
              <a:t>σ</a:t>
            </a:r>
            <a:r>
              <a:rPr lang="en-US" altLang="zh-CN" sz="1600" b="1" baseline="-25000"/>
              <a:t>N</a:t>
            </a:r>
            <a:endParaRPr lang="zh-CN" altLang="en-US" sz="1600" b="1" baseline="-25000"/>
          </a:p>
        </p:txBody>
      </p:sp>
      <p:sp>
        <p:nvSpPr>
          <p:cNvPr id="62478" name="Line 19">
            <a:extLst>
              <a:ext uri="{FF2B5EF4-FFF2-40B4-BE49-F238E27FC236}">
                <a16:creationId xmlns:a16="http://schemas.microsoft.com/office/drawing/2014/main" id="{E1C69532-C970-06BE-0EF3-4D88ADD62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494109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9" name="Rectangle 20">
            <a:extLst>
              <a:ext uri="{FF2B5EF4-FFF2-40B4-BE49-F238E27FC236}">
                <a16:creationId xmlns:a16="http://schemas.microsoft.com/office/drawing/2014/main" id="{9F6B62C7-DB0D-D058-EE58-CE71E36A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5241133"/>
            <a:ext cx="12096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结果表达式</a:t>
            </a:r>
            <a:endParaRPr lang="zh-CN" altLang="en-US" sz="1600" b="1" baseline="-25000"/>
          </a:p>
        </p:txBody>
      </p:sp>
      <p:sp>
        <p:nvSpPr>
          <p:cNvPr id="62480" name="Line 21">
            <a:extLst>
              <a:ext uri="{FF2B5EF4-FFF2-40B4-BE49-F238E27FC236}">
                <a16:creationId xmlns:a16="http://schemas.microsoft.com/office/drawing/2014/main" id="{3CDBC08D-FDBA-62B0-5974-ACB97F0A4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559038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1" name="Oval 22">
            <a:extLst>
              <a:ext uri="{FF2B5EF4-FFF2-40B4-BE49-F238E27FC236}">
                <a16:creationId xmlns:a16="http://schemas.microsoft.com/office/drawing/2014/main" id="{B07CD84E-D627-09FA-6812-1203DA32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5877719"/>
            <a:ext cx="1008063" cy="431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结束</a:t>
            </a:r>
          </a:p>
        </p:txBody>
      </p:sp>
      <p:sp>
        <p:nvSpPr>
          <p:cNvPr id="62482" name="AutoShape 23">
            <a:extLst>
              <a:ext uri="{FF2B5EF4-FFF2-40B4-BE49-F238E27FC236}">
                <a16:creationId xmlns:a16="http://schemas.microsoft.com/office/drawing/2014/main" id="{2E84DF41-E36B-5FD7-C7A5-F3E7B81F74B1}"/>
              </a:ext>
            </a:extLst>
          </p:cNvPr>
          <p:cNvSpPr>
            <a:spLocks/>
          </p:cNvSpPr>
          <p:nvPr/>
        </p:nvSpPr>
        <p:spPr bwMode="auto">
          <a:xfrm>
            <a:off x="3287713" y="2780508"/>
            <a:ext cx="215900" cy="1368425"/>
          </a:xfrm>
          <a:prstGeom prst="rightBrace">
            <a:avLst>
              <a:gd name="adj1" fmla="val 528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83" name="Line 24">
            <a:extLst>
              <a:ext uri="{FF2B5EF4-FFF2-40B4-BE49-F238E27FC236}">
                <a16:creationId xmlns:a16="http://schemas.microsoft.com/office/drawing/2014/main" id="{1846499B-A9BE-2D62-25C3-4F5BDB311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170100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4" name="Rectangle 25">
            <a:extLst>
              <a:ext uri="{FF2B5EF4-FFF2-40B4-BE49-F238E27FC236}">
                <a16:creationId xmlns:a16="http://schemas.microsoft.com/office/drawing/2014/main" id="{BBE40B15-7547-64AA-1468-989404B82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1989933"/>
            <a:ext cx="7493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计算</a:t>
            </a:r>
            <a:r>
              <a:rPr lang="en-US" altLang="zh-CN" sz="1600" b="1"/>
              <a:t>N</a:t>
            </a:r>
            <a:endParaRPr lang="en-US" altLang="zh-CN" sz="1600" b="1" baseline="-25000"/>
          </a:p>
        </p:txBody>
      </p:sp>
      <p:sp>
        <p:nvSpPr>
          <p:cNvPr id="62485" name="Line 26">
            <a:extLst>
              <a:ext uri="{FF2B5EF4-FFF2-40B4-BE49-F238E27FC236}">
                <a16:creationId xmlns:a16="http://schemas.microsoft.com/office/drawing/2014/main" id="{8C4EEFE0-B60E-E6A7-7875-4EF1B12AF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0" y="3467894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86" name="Rectangle 27">
            <a:extLst>
              <a:ext uri="{FF2B5EF4-FFF2-40B4-BE49-F238E27FC236}">
                <a16:creationId xmlns:a16="http://schemas.microsoft.com/office/drawing/2014/main" id="{8DE8348E-3E29-4E89-5585-5BD5443D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1124744"/>
            <a:ext cx="2952750" cy="4465638"/>
          </a:xfrm>
          <a:prstGeom prst="rect">
            <a:avLst/>
          </a:prstGeom>
          <a:noFill/>
          <a:ln w="19050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87" name="Rectangle 28">
            <a:extLst>
              <a:ext uri="{FF2B5EF4-FFF2-40B4-BE49-F238E27FC236}">
                <a16:creationId xmlns:a16="http://schemas.microsoft.com/office/drawing/2014/main" id="{954253CF-BF13-4BF8-13B7-E3BF32B85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80" y="3080122"/>
            <a:ext cx="1079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/>
              <a:t>以</a:t>
            </a:r>
            <a:r>
              <a:rPr lang="en-US" altLang="zh-CN" sz="1600" b="1" dirty="0" err="1"/>
              <a:t>σ</a:t>
            </a:r>
            <a:r>
              <a:rPr lang="en-US" altLang="zh-CN" sz="1600" b="1" baseline="-25000" dirty="0" err="1"/>
              <a:t>x</a:t>
            </a:r>
            <a:r>
              <a:rPr lang="zh-CN" altLang="en-US" sz="1600" b="1" dirty="0"/>
              <a:t>为例</a:t>
            </a:r>
          </a:p>
        </p:txBody>
      </p:sp>
      <p:sp>
        <p:nvSpPr>
          <p:cNvPr id="62488" name="AutoShape 31">
            <a:extLst>
              <a:ext uri="{FF2B5EF4-FFF2-40B4-BE49-F238E27FC236}">
                <a16:creationId xmlns:a16="http://schemas.microsoft.com/office/drawing/2014/main" id="{B0874331-5982-2B73-A095-BAC1CD201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9" y="1413669"/>
            <a:ext cx="1800225" cy="503238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是否多次测量</a:t>
            </a:r>
          </a:p>
        </p:txBody>
      </p:sp>
      <p:sp>
        <p:nvSpPr>
          <p:cNvPr id="62489" name="Line 32">
            <a:extLst>
              <a:ext uri="{FF2B5EF4-FFF2-40B4-BE49-F238E27FC236}">
                <a16:creationId xmlns:a16="http://schemas.microsoft.com/office/drawing/2014/main" id="{F09B5789-AF29-89B8-133C-718A4F414D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3113" y="1269207"/>
            <a:ext cx="0" cy="2195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0" name="Line 33">
            <a:extLst>
              <a:ext uri="{FF2B5EF4-FFF2-40B4-BE49-F238E27FC236}">
                <a16:creationId xmlns:a16="http://schemas.microsoft.com/office/drawing/2014/main" id="{96FB16DE-4524-B0E3-5A81-CCDAB3476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269207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1" name="Line 34">
            <a:extLst>
              <a:ext uri="{FF2B5EF4-FFF2-40B4-BE49-F238E27FC236}">
                <a16:creationId xmlns:a16="http://schemas.microsoft.com/office/drawing/2014/main" id="{9F18C0D5-3BE3-F436-C3AB-12C388695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8238" y="1269208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2" name="Line 35">
            <a:extLst>
              <a:ext uri="{FF2B5EF4-FFF2-40B4-BE49-F238E27FC236}">
                <a16:creationId xmlns:a16="http://schemas.microsoft.com/office/drawing/2014/main" id="{5D6AC647-CCDA-E7C6-F188-8AA4DE9C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5762" y="1651794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3" name="Line 36">
            <a:extLst>
              <a:ext uri="{FF2B5EF4-FFF2-40B4-BE49-F238E27FC236}">
                <a16:creationId xmlns:a16="http://schemas.microsoft.com/office/drawing/2014/main" id="{24BF1F65-2BA1-555A-3F71-BB2E1281F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112" y="1662907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4" name="Line 37">
            <a:extLst>
              <a:ext uri="{FF2B5EF4-FFF2-40B4-BE49-F238E27FC236}">
                <a16:creationId xmlns:a16="http://schemas.microsoft.com/office/drawing/2014/main" id="{20965517-34F4-0CD0-19C4-FE0377B5D9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3" y="1651794"/>
            <a:ext cx="0" cy="3381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5" name="Line 38">
            <a:extLst>
              <a:ext uri="{FF2B5EF4-FFF2-40B4-BE49-F238E27FC236}">
                <a16:creationId xmlns:a16="http://schemas.microsoft.com/office/drawing/2014/main" id="{6C973D71-68B3-9D22-6D8D-86AEF276E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4063" y="1662907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6" name="Rectangle 39">
            <a:extLst>
              <a:ext uri="{FF2B5EF4-FFF2-40B4-BE49-F238E27FC236}">
                <a16:creationId xmlns:a16="http://schemas.microsoft.com/office/drawing/2014/main" id="{F8C6A660-E7AF-0F9B-B666-BBC07CF32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60" y="1320008"/>
            <a:ext cx="360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/>
              <a:t>是</a:t>
            </a:r>
          </a:p>
        </p:txBody>
      </p:sp>
      <p:sp>
        <p:nvSpPr>
          <p:cNvPr id="62497" name="Rectangle 40">
            <a:extLst>
              <a:ext uri="{FF2B5EF4-FFF2-40B4-BE49-F238E27FC236}">
                <a16:creationId xmlns:a16="http://schemas.microsoft.com/office/drawing/2014/main" id="{BFB5DB10-66BA-22F5-4102-AB7B38C1A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333" y="1234283"/>
            <a:ext cx="360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/>
              <a:t>否</a:t>
            </a:r>
          </a:p>
        </p:txBody>
      </p:sp>
      <p:sp>
        <p:nvSpPr>
          <p:cNvPr id="62498" name="Rectangle 44">
            <a:extLst>
              <a:ext uri="{FF2B5EF4-FFF2-40B4-BE49-F238E27FC236}">
                <a16:creationId xmlns:a16="http://schemas.microsoft.com/office/drawing/2014/main" id="{8530AFA7-D2B3-B49A-4FD3-37EB1D848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1988345"/>
            <a:ext cx="2016125" cy="720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2499" name="Object 1024">
            <a:extLst>
              <a:ext uri="{FF2B5EF4-FFF2-40B4-BE49-F238E27FC236}">
                <a16:creationId xmlns:a16="http://schemas.microsoft.com/office/drawing/2014/main" id="{28D0DBC6-7F7E-4779-744F-D4949425B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56086"/>
              </p:ext>
            </p:extLst>
          </p:nvPr>
        </p:nvGraphicFramePr>
        <p:xfrm>
          <a:off x="7032625" y="2061369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0528300" imgH="5270500" progId="Equation.3">
                  <p:embed/>
                </p:oleObj>
              </mc:Choice>
              <mc:Fallback>
                <p:oleObj name="公式" r:id="rId9" imgW="10528300" imgH="5270500" progId="Equation.3">
                  <p:embed/>
                  <p:pic>
                    <p:nvPicPr>
                      <p:cNvPr id="62499" name="Object 1024">
                        <a:extLst>
                          <a:ext uri="{FF2B5EF4-FFF2-40B4-BE49-F238E27FC236}">
                            <a16:creationId xmlns:a16="http://schemas.microsoft.com/office/drawing/2014/main" id="{28D0DBC6-7F7E-4779-744F-D4949425B7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2061369"/>
                        <a:ext cx="457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0" name="Rectangle 46">
            <a:extLst>
              <a:ext uri="{FF2B5EF4-FFF2-40B4-BE49-F238E27FC236}">
                <a16:creationId xmlns:a16="http://schemas.microsoft.com/office/drawing/2014/main" id="{98C180EF-A105-8909-0945-8DAC702D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1989933"/>
            <a:ext cx="719137" cy="288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501" name="Line 47">
            <a:extLst>
              <a:ext uri="{FF2B5EF4-FFF2-40B4-BE49-F238E27FC236}">
                <a16:creationId xmlns:a16="http://schemas.microsoft.com/office/drawing/2014/main" id="{5E399791-E11F-ED3F-B185-700B4B202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3" y="270907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2" name="Line 48">
            <a:extLst>
              <a:ext uri="{FF2B5EF4-FFF2-40B4-BE49-F238E27FC236}">
                <a16:creationId xmlns:a16="http://schemas.microsoft.com/office/drawing/2014/main" id="{80109E9F-3C18-878A-6429-B690E1002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8525" y="227727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3" name="Line 49">
            <a:extLst>
              <a:ext uri="{FF2B5EF4-FFF2-40B4-BE49-F238E27FC236}">
                <a16:creationId xmlns:a16="http://schemas.microsoft.com/office/drawing/2014/main" id="{489B15F2-A395-FB70-66BB-1FEDF40D54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0463" y="2853532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504" name="Object 1024">
            <a:extLst>
              <a:ext uri="{FF2B5EF4-FFF2-40B4-BE49-F238E27FC236}">
                <a16:creationId xmlns:a16="http://schemas.microsoft.com/office/drawing/2014/main" id="{2C9C13E0-B14D-605E-9360-6F4682B62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336096"/>
              </p:ext>
            </p:extLst>
          </p:nvPr>
        </p:nvGraphicFramePr>
        <p:xfrm>
          <a:off x="5781675" y="2997995"/>
          <a:ext cx="9906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6090900" imgH="9944100" progId="Equation.3">
                  <p:embed/>
                </p:oleObj>
              </mc:Choice>
              <mc:Fallback>
                <p:oleObj name="公式" r:id="rId11" imgW="16090900" imgH="9944100" progId="Equation.3">
                  <p:embed/>
                  <p:pic>
                    <p:nvPicPr>
                      <p:cNvPr id="62504" name="Object 1024">
                        <a:extLst>
                          <a:ext uri="{FF2B5EF4-FFF2-40B4-BE49-F238E27FC236}">
                            <a16:creationId xmlns:a16="http://schemas.microsoft.com/office/drawing/2014/main" id="{2C9C13E0-B14D-605E-9360-6F4682B624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75" y="2997995"/>
                        <a:ext cx="9906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05" name="Object 1025">
            <a:extLst>
              <a:ext uri="{FF2B5EF4-FFF2-40B4-BE49-F238E27FC236}">
                <a16:creationId xmlns:a16="http://schemas.microsoft.com/office/drawing/2014/main" id="{47331718-B5F0-8790-5D78-9532DDD398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166288"/>
              </p:ext>
            </p:extLst>
          </p:nvPr>
        </p:nvGraphicFramePr>
        <p:xfrm>
          <a:off x="4872038" y="4221957"/>
          <a:ext cx="9890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16090900" imgH="9944100" progId="Equation.3">
                  <p:embed/>
                </p:oleObj>
              </mc:Choice>
              <mc:Fallback>
                <p:oleObj name="公式" r:id="rId13" imgW="16090900" imgH="9944100" progId="Equation.3">
                  <p:embed/>
                  <p:pic>
                    <p:nvPicPr>
                      <p:cNvPr id="62505" name="Object 1025">
                        <a:extLst>
                          <a:ext uri="{FF2B5EF4-FFF2-40B4-BE49-F238E27FC236}">
                            <a16:creationId xmlns:a16="http://schemas.microsoft.com/office/drawing/2014/main" id="{47331718-B5F0-8790-5D78-9532DDD398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4221957"/>
                        <a:ext cx="98901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6" name="Rectangle 60">
            <a:extLst>
              <a:ext uri="{FF2B5EF4-FFF2-40B4-BE49-F238E27FC236}">
                <a16:creationId xmlns:a16="http://schemas.microsoft.com/office/drawing/2014/main" id="{B6FD7AFB-198B-3FA6-59B8-94DCCDAFF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2997994"/>
            <a:ext cx="1081087" cy="5032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507" name="AutoShape 61">
            <a:extLst>
              <a:ext uri="{FF2B5EF4-FFF2-40B4-BE49-F238E27FC236}">
                <a16:creationId xmlns:a16="http://schemas.microsoft.com/office/drawing/2014/main" id="{88198DEC-230C-72DC-2F85-90167002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1" y="3645694"/>
            <a:ext cx="1800225" cy="503238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是否可以估读</a:t>
            </a:r>
          </a:p>
        </p:txBody>
      </p:sp>
      <p:sp>
        <p:nvSpPr>
          <p:cNvPr id="62508" name="Line 62">
            <a:extLst>
              <a:ext uri="{FF2B5EF4-FFF2-40B4-BE49-F238E27FC236}">
                <a16:creationId xmlns:a16="http://schemas.microsoft.com/office/drawing/2014/main" id="{FC97E347-268F-7C6A-00F6-182234116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0463" y="3501232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9" name="Line 63">
            <a:extLst>
              <a:ext uri="{FF2B5EF4-FFF2-40B4-BE49-F238E27FC236}">
                <a16:creationId xmlns:a16="http://schemas.microsoft.com/office/drawing/2014/main" id="{6347FCDC-FF2A-CB49-E3C4-5DA645D42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770" y="388381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10" name="Line 64">
            <a:extLst>
              <a:ext uri="{FF2B5EF4-FFF2-40B4-BE49-F238E27FC236}">
                <a16:creationId xmlns:a16="http://schemas.microsoft.com/office/drawing/2014/main" id="{39263F05-8349-21AC-16B1-CB0B43F92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4120" y="3894932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11" name="Line 65">
            <a:extLst>
              <a:ext uri="{FF2B5EF4-FFF2-40B4-BE49-F238E27FC236}">
                <a16:creationId xmlns:a16="http://schemas.microsoft.com/office/drawing/2014/main" id="{8CB9030F-772B-FA42-A2AC-553C434BF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5863" y="3883819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12" name="Line 66">
            <a:extLst>
              <a:ext uri="{FF2B5EF4-FFF2-40B4-BE49-F238E27FC236}">
                <a16:creationId xmlns:a16="http://schemas.microsoft.com/office/drawing/2014/main" id="{4925E0A5-3D90-741F-B384-E9F36F0C8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3275" y="3894932"/>
            <a:ext cx="38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13" name="Rectangle 67">
            <a:extLst>
              <a:ext uri="{FF2B5EF4-FFF2-40B4-BE49-F238E27FC236}">
                <a16:creationId xmlns:a16="http://schemas.microsoft.com/office/drawing/2014/main" id="{AE0D7EC0-A45C-6F0C-E32F-643B830E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3484565"/>
            <a:ext cx="360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/>
              <a:t>是</a:t>
            </a:r>
          </a:p>
        </p:txBody>
      </p:sp>
      <p:sp>
        <p:nvSpPr>
          <p:cNvPr id="62514" name="Rectangle 68">
            <a:extLst>
              <a:ext uri="{FF2B5EF4-FFF2-40B4-BE49-F238E27FC236}">
                <a16:creationId xmlns:a16="http://schemas.microsoft.com/office/drawing/2014/main" id="{1D647751-F157-1548-3C2D-4A7B33F99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3574257"/>
            <a:ext cx="288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/>
              <a:t>否</a:t>
            </a:r>
          </a:p>
        </p:txBody>
      </p:sp>
      <p:sp>
        <p:nvSpPr>
          <p:cNvPr id="62515" name="Rectangle 69">
            <a:extLst>
              <a:ext uri="{FF2B5EF4-FFF2-40B4-BE49-F238E27FC236}">
                <a16:creationId xmlns:a16="http://schemas.microsoft.com/office/drawing/2014/main" id="{8FE60FDA-54CA-88E7-01C5-C72C66CF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221958"/>
            <a:ext cx="1081088" cy="5032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2516" name="Object 1025">
            <a:extLst>
              <a:ext uri="{FF2B5EF4-FFF2-40B4-BE49-F238E27FC236}">
                <a16:creationId xmlns:a16="http://schemas.microsoft.com/office/drawing/2014/main" id="{8E28330C-7305-239C-6E10-D798D949D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407237"/>
              </p:ext>
            </p:extLst>
          </p:nvPr>
        </p:nvGraphicFramePr>
        <p:xfrm>
          <a:off x="6765925" y="4293395"/>
          <a:ext cx="70008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11404600" imgH="5854700" progId="Equation.3">
                  <p:embed/>
                </p:oleObj>
              </mc:Choice>
              <mc:Fallback>
                <p:oleObj name="公式" r:id="rId15" imgW="11404600" imgH="5854700" progId="Equation.3">
                  <p:embed/>
                  <p:pic>
                    <p:nvPicPr>
                      <p:cNvPr id="62516" name="Object 1025">
                        <a:extLst>
                          <a:ext uri="{FF2B5EF4-FFF2-40B4-BE49-F238E27FC236}">
                            <a16:creationId xmlns:a16="http://schemas.microsoft.com/office/drawing/2014/main" id="{8E28330C-7305-239C-6E10-D798D949DB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4293395"/>
                        <a:ext cx="70008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17" name="Rectangle 71">
            <a:extLst>
              <a:ext uri="{FF2B5EF4-FFF2-40B4-BE49-F238E27FC236}">
                <a16:creationId xmlns:a16="http://schemas.microsoft.com/office/drawing/2014/main" id="{606E4E6F-DD3E-12BE-8C83-A33A757E6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4221958"/>
            <a:ext cx="1081088" cy="5032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518" name="Line 72">
            <a:extLst>
              <a:ext uri="{FF2B5EF4-FFF2-40B4-BE49-F238E27FC236}">
                <a16:creationId xmlns:a16="http://schemas.microsoft.com/office/drawing/2014/main" id="{83FFA1E1-DF9B-5856-441B-94EFC03C1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5" y="4725195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19" name="Line 73">
            <a:extLst>
              <a:ext uri="{FF2B5EF4-FFF2-40B4-BE49-F238E27FC236}">
                <a16:creationId xmlns:a16="http://schemas.microsoft.com/office/drawing/2014/main" id="{0FA94942-A35A-F502-7E9B-BF25C1E2B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4754" y="4798219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0" name="Line 74">
            <a:extLst>
              <a:ext uri="{FF2B5EF4-FFF2-40B4-BE49-F238E27FC236}">
                <a16:creationId xmlns:a16="http://schemas.microsoft.com/office/drawing/2014/main" id="{ABFDD5AA-B912-F8E6-FC9E-0CE15DD52D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2625" y="4725195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1" name="Line 75">
            <a:extLst>
              <a:ext uri="{FF2B5EF4-FFF2-40B4-BE49-F238E27FC236}">
                <a16:creationId xmlns:a16="http://schemas.microsoft.com/office/drawing/2014/main" id="{20986A44-F0B8-D3FD-5C7A-73851933A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8238" y="4798219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2522" name="Object 9">
            <a:extLst>
              <a:ext uri="{FF2B5EF4-FFF2-40B4-BE49-F238E27FC236}">
                <a16:creationId xmlns:a16="http://schemas.microsoft.com/office/drawing/2014/main" id="{A3EE092F-9E76-37BC-A0C7-E83A8AC16F6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2122799"/>
              </p:ext>
            </p:extLst>
          </p:nvPr>
        </p:nvGraphicFramePr>
        <p:xfrm>
          <a:off x="4872038" y="5014119"/>
          <a:ext cx="27368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51790600" imgH="7315200" progId="Equation.3">
                  <p:embed/>
                </p:oleObj>
              </mc:Choice>
              <mc:Fallback>
                <p:oleObj name="公式" r:id="rId17" imgW="51790600" imgH="7315200" progId="Equation.3">
                  <p:embed/>
                  <p:pic>
                    <p:nvPicPr>
                      <p:cNvPr id="62522" name="Object 9">
                        <a:extLst>
                          <a:ext uri="{FF2B5EF4-FFF2-40B4-BE49-F238E27FC236}">
                            <a16:creationId xmlns:a16="http://schemas.microsoft.com/office/drawing/2014/main" id="{A3EE092F-9E76-37BC-A0C7-E83A8AC16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5014119"/>
                        <a:ext cx="27368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23" name="Rectangle 80">
            <a:extLst>
              <a:ext uri="{FF2B5EF4-FFF2-40B4-BE49-F238E27FC236}">
                <a16:creationId xmlns:a16="http://schemas.microsoft.com/office/drawing/2014/main" id="{3FF9DE33-5F67-E71E-DC69-E0DAAC90D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5014119"/>
            <a:ext cx="2736850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524" name="Line 81">
            <a:extLst>
              <a:ext uri="{FF2B5EF4-FFF2-40B4-BE49-F238E27FC236}">
                <a16:creationId xmlns:a16="http://schemas.microsoft.com/office/drawing/2014/main" id="{AD8B6E6A-B3A7-9909-7F30-08B3DE0BA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0926" y="4725194"/>
            <a:ext cx="9189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5" name="Line 82">
            <a:extLst>
              <a:ext uri="{FF2B5EF4-FFF2-40B4-BE49-F238E27FC236}">
                <a16:creationId xmlns:a16="http://schemas.microsoft.com/office/drawing/2014/main" id="{8AC77852-C712-19AF-CF38-35ACF25FD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4725194"/>
            <a:ext cx="0" cy="151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6" name="Line 83">
            <a:extLst>
              <a:ext uri="{FF2B5EF4-FFF2-40B4-BE49-F238E27FC236}">
                <a16:creationId xmlns:a16="http://schemas.microsoft.com/office/drawing/2014/main" id="{F66919E2-CC97-30FB-2109-1F8AD3B45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6238082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27" name="Rectangle 84">
            <a:extLst>
              <a:ext uri="{FF2B5EF4-FFF2-40B4-BE49-F238E27FC236}">
                <a16:creationId xmlns:a16="http://schemas.microsoft.com/office/drawing/2014/main" id="{65E06B57-3FAB-4472-0CE1-F7C20A8BB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6" y="5879308"/>
            <a:ext cx="5832475" cy="719137"/>
          </a:xfrm>
          <a:prstGeom prst="rect">
            <a:avLst/>
          </a:prstGeom>
          <a:noFill/>
          <a:ln w="19050">
            <a:solidFill>
              <a:srgbClr val="CC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animBg="1"/>
      <p:bldP spid="62468" grpId="0" animBg="1"/>
      <p:bldP spid="62469" grpId="0" animBg="1"/>
      <p:bldP spid="62470" grpId="0" animBg="1"/>
      <p:bldP spid="62471" grpId="0" animBg="1"/>
      <p:bldP spid="62472" grpId="0" animBg="1"/>
      <p:bldP spid="62473" grpId="0" animBg="1"/>
      <p:bldP spid="62476" grpId="0" animBg="1"/>
      <p:bldP spid="62477" grpId="0" animBg="1"/>
      <p:bldP spid="62478" grpId="0" animBg="1"/>
      <p:bldP spid="62479" grpId="0" animBg="1"/>
      <p:bldP spid="62480" grpId="0" animBg="1"/>
      <p:bldP spid="62481" grpId="0" animBg="1"/>
      <p:bldP spid="62482" grpId="0" animBg="1"/>
      <p:bldP spid="62483" grpId="0" animBg="1"/>
      <p:bldP spid="62484" grpId="0" animBg="1"/>
      <p:bldP spid="62485" grpId="0" animBg="1"/>
      <p:bldP spid="62486" grpId="0" animBg="1"/>
      <p:bldP spid="62487" grpId="0"/>
      <p:bldP spid="62488" grpId="0" animBg="1"/>
      <p:bldP spid="62489" grpId="0" animBg="1"/>
      <p:bldP spid="62490" grpId="0" animBg="1"/>
      <p:bldP spid="62491" grpId="0" animBg="1"/>
      <p:bldP spid="62492" grpId="0" animBg="1"/>
      <p:bldP spid="62493" grpId="0" animBg="1"/>
      <p:bldP spid="62494" grpId="0" animBg="1"/>
      <p:bldP spid="62495" grpId="0" animBg="1"/>
      <p:bldP spid="62496" grpId="0"/>
      <p:bldP spid="62497" grpId="0"/>
      <p:bldP spid="62498" grpId="0" animBg="1"/>
      <p:bldP spid="62500" grpId="0" animBg="1"/>
      <p:bldP spid="62501" grpId="0" animBg="1"/>
      <p:bldP spid="62502" grpId="0" animBg="1"/>
      <p:bldP spid="62503" grpId="0" animBg="1"/>
      <p:bldP spid="62506" grpId="0" animBg="1"/>
      <p:bldP spid="62507" grpId="0" animBg="1"/>
      <p:bldP spid="62508" grpId="0" animBg="1"/>
      <p:bldP spid="62509" grpId="0" animBg="1"/>
      <p:bldP spid="62510" grpId="0" animBg="1"/>
      <p:bldP spid="62511" grpId="0" animBg="1"/>
      <p:bldP spid="62512" grpId="0" animBg="1"/>
      <p:bldP spid="62513" grpId="0"/>
      <p:bldP spid="62514" grpId="0"/>
      <p:bldP spid="62515" grpId="0" animBg="1"/>
      <p:bldP spid="62517" grpId="0" animBg="1"/>
      <p:bldP spid="62518" grpId="0" animBg="1"/>
      <p:bldP spid="62519" grpId="0" animBg="1"/>
      <p:bldP spid="62520" grpId="0" animBg="1"/>
      <p:bldP spid="62521" grpId="0" animBg="1"/>
      <p:bldP spid="62523" grpId="0" animBg="1"/>
      <p:bldP spid="62524" grpId="0" animBg="1"/>
      <p:bldP spid="62525" grpId="0" animBg="1"/>
      <p:bldP spid="62526" grpId="0" animBg="1"/>
      <p:bldP spid="625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89" name="Text Box 3">
                <a:extLst>
                  <a:ext uri="{FF2B5EF4-FFF2-40B4-BE49-F238E27FC236}">
                    <a16:creationId xmlns:a16="http://schemas.microsoft.com/office/drawing/2014/main" id="{DDFB382E-45EF-8E4C-C6E2-93426144AA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718" y="163627"/>
                <a:ext cx="11747805" cy="1774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例：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测量周期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和摆长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来测定重力加速度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的公式是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𝑙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，现在用最小分度是</a:t>
                </a:r>
                <a:r>
                  <a:rPr lang="en-US" altLang="zh-CN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0.01s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的电子秒表测量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五次，数据为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2.01, 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2.04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 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1.97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 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1.98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, 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2.00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（单位</a:t>
                </a:r>
                <a:r>
                  <a:rPr lang="en-US" altLang="zh-CN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）；用仪器误差为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(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0.2∗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  <m:r>
                      <a:rPr lang="en-US" altLang="zh-CN" sz="2400" b="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+0.3)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（式中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是测量长度，单位为米）的钢卷尺测得摆长一次，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=1000.</m:t>
                    </m:r>
                    <m:r>
                      <a:rPr lang="en-US" altLang="zh-CN" sz="2400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。试求重力加速度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及其不确定度，并写出结果表达式。</a:t>
                </a:r>
              </a:p>
            </p:txBody>
          </p:sp>
        </mc:Choice>
        <mc:Fallback xmlns="">
          <p:sp>
            <p:nvSpPr>
              <p:cNvPr id="63489" name="Text Box 3">
                <a:extLst>
                  <a:ext uri="{FF2B5EF4-FFF2-40B4-BE49-F238E27FC236}">
                    <a16:creationId xmlns:a16="http://schemas.microsoft.com/office/drawing/2014/main" id="{DDFB382E-45EF-8E4C-C6E2-93426144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8" y="163627"/>
                <a:ext cx="11747805" cy="1774397"/>
              </a:xfrm>
              <a:prstGeom prst="rect">
                <a:avLst/>
              </a:prstGeom>
              <a:blipFill>
                <a:blip r:embed="rId2"/>
                <a:stretch>
                  <a:fillRect l="-756" r="-864" b="-70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3" name="Text Box 24">
            <a:extLst>
              <a:ext uri="{FF2B5EF4-FFF2-40B4-BE49-F238E27FC236}">
                <a16:creationId xmlns:a16="http://schemas.microsoft.com/office/drawing/2014/main" id="{2A0A33DA-19CE-226E-AF4F-0FD8A4752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5" y="2204864"/>
            <a:ext cx="286513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的算数平均值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495" name="Text Box 28">
            <a:extLst>
              <a:ext uri="{FF2B5EF4-FFF2-40B4-BE49-F238E27FC236}">
                <a16:creationId xmlns:a16="http://schemas.microsoft.com/office/drawing/2014/main" id="{90408435-8D6F-CAB4-15E3-D26B05734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23" y="2622377"/>
            <a:ext cx="286513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的算数平均值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497" name="Text Box 4">
            <a:extLst>
              <a:ext uri="{FF2B5EF4-FFF2-40B4-BE49-F238E27FC236}">
                <a16:creationId xmlns:a16="http://schemas.microsoft.com/office/drawing/2014/main" id="{B40CCBFF-810F-ACBA-C8BC-D8879A73D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23" y="3085927"/>
            <a:ext cx="30162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499" name="Text Box 6">
            <a:extLst>
              <a:ext uri="{FF2B5EF4-FFF2-40B4-BE49-F238E27FC236}">
                <a16:creationId xmlns:a16="http://schemas.microsoft.com/office/drawing/2014/main" id="{2728A6AF-50DF-1A27-1DA8-911BA2071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23" y="3517727"/>
            <a:ext cx="301625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501" name="Text Box 8">
            <a:extLst>
              <a:ext uri="{FF2B5EF4-FFF2-40B4-BE49-F238E27FC236}">
                <a16:creationId xmlns:a16="http://schemas.microsoft.com/office/drawing/2014/main" id="{61D15159-83BB-279D-788C-9D60790C1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23" y="3949527"/>
            <a:ext cx="3584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的合成不确定度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503" name="Text Box 2">
            <a:extLst>
              <a:ext uri="{FF2B5EF4-FFF2-40B4-BE49-F238E27FC236}">
                <a16:creationId xmlns:a16="http://schemas.microsoft.com/office/drawing/2014/main" id="{EFAEFA0D-4A4B-E419-15A1-43E718366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5" y="4381327"/>
            <a:ext cx="3160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的合成不确定度</a:t>
            </a:r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504" name="Text Box 4">
            <a:extLst>
              <a:ext uri="{FF2B5EF4-FFF2-40B4-BE49-F238E27FC236}">
                <a16:creationId xmlns:a16="http://schemas.microsoft.com/office/drawing/2014/main" id="{1C155012-7154-BD82-BD9A-C18ED50B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5" y="4838527"/>
            <a:ext cx="3592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的相对不确定度</a:t>
            </a:r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506" name="Text Box 6">
            <a:extLst>
              <a:ext uri="{FF2B5EF4-FFF2-40B4-BE49-F238E27FC236}">
                <a16:creationId xmlns:a16="http://schemas.microsoft.com/office/drawing/2014/main" id="{C3FC6664-D5E0-D006-11A6-105F4920E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9" y="5317952"/>
            <a:ext cx="259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0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的不确定度</a:t>
            </a:r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510" name="Text Box 29">
            <a:extLst>
              <a:ext uri="{FF2B5EF4-FFF2-40B4-BE49-F238E27FC236}">
                <a16:creationId xmlns:a16="http://schemas.microsoft.com/office/drawing/2014/main" id="{512D33C6-D6E1-F891-34EB-8DC3B4AF0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5822777"/>
            <a:ext cx="3160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）写出</a:t>
            </a:r>
            <a:r>
              <a:rPr lang="en-US" altLang="zh-CN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0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的结果表达式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78B096-7ADB-2B29-BAA5-B1FC87BAE2E7}"/>
              </a:ext>
            </a:extLst>
          </p:cNvPr>
          <p:cNvSpPr txBox="1"/>
          <p:nvPr/>
        </p:nvSpPr>
        <p:spPr>
          <a:xfrm>
            <a:off x="201687" y="2159598"/>
            <a:ext cx="126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100B49-995C-7C20-F40F-1E749EC41C09}"/>
                  </a:ext>
                </a:extLst>
              </p:cNvPr>
              <p:cNvSpPr txBox="1"/>
              <p:nvPr/>
            </p:nvSpPr>
            <p:spPr>
              <a:xfrm>
                <a:off x="5432220" y="2204864"/>
                <a:ext cx="12177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=2.00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100B49-995C-7C20-F40F-1E749EC41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0" y="2204864"/>
                <a:ext cx="1217769" cy="307777"/>
              </a:xfrm>
              <a:prstGeom prst="rect">
                <a:avLst/>
              </a:prstGeom>
              <a:blipFill>
                <a:blip r:embed="rId3"/>
                <a:stretch>
                  <a:fillRect l="-4124" t="-8000" r="-206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9E8770-7454-6EE6-AD6D-175C17324949}"/>
                  </a:ext>
                </a:extLst>
              </p:cNvPr>
              <p:cNvSpPr txBox="1"/>
              <p:nvPr/>
            </p:nvSpPr>
            <p:spPr>
              <a:xfrm>
                <a:off x="5408495" y="2643261"/>
                <a:ext cx="20320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=9.874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9E8770-7454-6EE6-AD6D-175C17324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95" y="2643261"/>
                <a:ext cx="2032031" cy="307777"/>
              </a:xfrm>
              <a:prstGeom prst="rect">
                <a:avLst/>
              </a:prstGeom>
              <a:blipFill>
                <a:blip r:embed="rId4"/>
                <a:stretch>
                  <a:fillRect l="-1852" t="-8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968588-4439-70BC-327F-9AFC6BB1280C}"/>
                  </a:ext>
                </a:extLst>
              </p:cNvPr>
              <p:cNvSpPr txBox="1"/>
              <p:nvPr/>
            </p:nvSpPr>
            <p:spPr>
              <a:xfrm>
                <a:off x="5432220" y="3054461"/>
                <a:ext cx="1384418" cy="353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968588-4439-70BC-327F-9AFC6BB12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20" y="3054461"/>
                <a:ext cx="1384418" cy="353623"/>
              </a:xfrm>
              <a:prstGeom prst="rect">
                <a:avLst/>
              </a:prstGeom>
              <a:blipFill>
                <a:blip r:embed="rId5"/>
                <a:stretch>
                  <a:fillRect l="-1818" r="-2727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32BBA8-4094-7DE2-39E9-1FD324C8B742}"/>
                  </a:ext>
                </a:extLst>
              </p:cNvPr>
              <p:cNvSpPr txBox="1"/>
              <p:nvPr/>
            </p:nvSpPr>
            <p:spPr>
              <a:xfrm>
                <a:off x="5454445" y="3946600"/>
                <a:ext cx="12988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32BBA8-4094-7DE2-39E9-1FD324C8B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45" y="3946600"/>
                <a:ext cx="1298817" cy="307777"/>
              </a:xfrm>
              <a:prstGeom prst="rect">
                <a:avLst/>
              </a:prstGeom>
              <a:blipFill>
                <a:blip r:embed="rId6"/>
                <a:stretch>
                  <a:fillRect l="-1942" r="-3883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553E6A-6C0C-DD1C-63D6-4660675AC4C7}"/>
                  </a:ext>
                </a:extLst>
              </p:cNvPr>
              <p:cNvSpPr txBox="1"/>
              <p:nvPr/>
            </p:nvSpPr>
            <p:spPr>
              <a:xfrm>
                <a:off x="5483656" y="4389611"/>
                <a:ext cx="5004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000" i="1" baseline="-25000">
                        <a:latin typeface="Cambria Math" panose="02040503050406030204" pitchFamily="18" charset="0"/>
                      </a:rPr>
                      <m:t>仪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000" i="1" baseline="-25000">
                        <a:latin typeface="Cambria Math" panose="02040503050406030204" pitchFamily="18" charset="0"/>
                      </a:rPr>
                      <m:t>估</m:t>
                    </m:r>
                    <m:r>
                      <a:rPr lang="en-US" altLang="zh-CN" sz="2000" i="1" baseline="-2500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=0.2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mm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5553E6A-6C0C-DD1C-63D6-4660675AC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56" y="4389611"/>
                <a:ext cx="5004832" cy="307777"/>
              </a:xfrm>
              <a:prstGeom prst="rect">
                <a:avLst/>
              </a:prstGeom>
              <a:blipFill>
                <a:blip r:embed="rId7"/>
                <a:stretch>
                  <a:fillRect l="-1772" t="-7692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0EE9B8-1A18-EB6B-06AA-7D322F89372C}"/>
                  </a:ext>
                </a:extLst>
              </p:cNvPr>
              <p:cNvSpPr txBox="1"/>
              <p:nvPr/>
            </p:nvSpPr>
            <p:spPr>
              <a:xfrm>
                <a:off x="5436805" y="4860906"/>
                <a:ext cx="1425840" cy="33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0EE9B8-1A18-EB6B-06AA-7D322F89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805" y="4860906"/>
                <a:ext cx="1425840" cy="332720"/>
              </a:xfrm>
              <a:prstGeom prst="rect">
                <a:avLst/>
              </a:prstGeom>
              <a:blipFill>
                <a:blip r:embed="rId8"/>
                <a:stretch>
                  <a:fillRect l="-1770" r="-2655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F8775E-7C69-F681-C4CB-151555D5BCAA}"/>
                  </a:ext>
                </a:extLst>
              </p:cNvPr>
              <p:cNvSpPr txBox="1"/>
              <p:nvPr/>
            </p:nvSpPr>
            <p:spPr>
              <a:xfrm>
                <a:off x="5455200" y="5374284"/>
                <a:ext cx="1969450" cy="338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=0.10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4F8775E-7C69-F681-C4CB-151555D5B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00" y="5374284"/>
                <a:ext cx="1969450" cy="338939"/>
              </a:xfrm>
              <a:prstGeom prst="rect">
                <a:avLst/>
              </a:prstGeom>
              <a:blipFill>
                <a:blip r:embed="rId9"/>
                <a:stretch>
                  <a:fillRect l="-641" t="-7407" r="-641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1EB69D4-DA59-D5AE-33E6-0B801897D83C}"/>
                  </a:ext>
                </a:extLst>
              </p:cNvPr>
              <p:cNvSpPr txBox="1"/>
              <p:nvPr/>
            </p:nvSpPr>
            <p:spPr>
              <a:xfrm>
                <a:off x="5469316" y="5867325"/>
                <a:ext cx="28702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=(9.87±0.10)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1EB69D4-DA59-D5AE-33E6-0B801897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16" y="5867325"/>
                <a:ext cx="2870273" cy="307777"/>
              </a:xfrm>
              <a:prstGeom prst="rect">
                <a:avLst/>
              </a:prstGeom>
              <a:blipFill>
                <a:blip r:embed="rId10"/>
                <a:stretch>
                  <a:fillRect l="-1322" t="-3846" r="-441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201C961-14AE-B4F4-1459-38CDC61792B3}"/>
                  </a:ext>
                </a:extLst>
              </p:cNvPr>
              <p:cNvSpPr txBox="1"/>
              <p:nvPr/>
            </p:nvSpPr>
            <p:spPr>
              <a:xfrm>
                <a:off x="5486816" y="3515926"/>
                <a:ext cx="4632935" cy="353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000" i="1" baseline="-25000">
                        <a:latin typeface="Cambria Math" panose="02040503050406030204" pitchFamily="18" charset="0"/>
                      </a:rPr>
                      <m:t>仪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=0.01 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000" i="1" baseline="-25000">
                        <a:latin typeface="Cambria Math" panose="02040503050406030204" pitchFamily="18" charset="0"/>
                      </a:rPr>
                      <m:t>估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0058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201C961-14AE-B4F4-1459-38CDC6179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816" y="3515926"/>
                <a:ext cx="4632935" cy="353623"/>
              </a:xfrm>
              <a:prstGeom prst="rect">
                <a:avLst/>
              </a:prstGeom>
              <a:blipFill>
                <a:blip r:embed="rId11"/>
                <a:stretch>
                  <a:fillRect l="-1918" t="-3448" r="-548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6" name="Text Box 24">
            <a:extLst>
              <a:ext uri="{FF2B5EF4-FFF2-40B4-BE49-F238E27FC236}">
                <a16:creationId xmlns:a16="http://schemas.microsoft.com/office/drawing/2014/main" id="{A2A24395-94DE-82DD-976A-B92DC0947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495" y="2349103"/>
            <a:ext cx="34160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的算数平均值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420" name="Text Box 28">
            <a:extLst>
              <a:ext uri="{FF2B5EF4-FFF2-40B4-BE49-F238E27FC236}">
                <a16:creationId xmlns:a16="http://schemas.microsoft.com/office/drawing/2014/main" id="{FD0A9C2A-0CC5-909B-F4A0-45DB1C240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495" y="4398969"/>
            <a:ext cx="34160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的算数平均值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">
                <a:extLst>
                  <a:ext uri="{FF2B5EF4-FFF2-40B4-BE49-F238E27FC236}">
                    <a16:creationId xmlns:a16="http://schemas.microsoft.com/office/drawing/2014/main" id="{F8EA8296-74B6-84AF-C146-DBB9974413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580" y="92259"/>
                <a:ext cx="11784420" cy="178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7030A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例：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测量周期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和摆长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来测定重力加速度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的公式是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  <m:r>
                      <a:rPr lang="en-US" altLang="zh-CN" sz="2400" i="1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0033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𝑙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33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，现在用最小分度是</a:t>
                </a:r>
                <a:r>
                  <a:rPr lang="en-US" altLang="zh-CN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0.01s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的电子秒表测量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五次，数据为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2.01, 2.04, 1.97, 1.98, 2.00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（单位</a:t>
                </a:r>
                <a:r>
                  <a:rPr lang="en-US" altLang="zh-CN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</a:t>
                </a:r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）；用仪器误差为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(0.2∗</m:t>
                    </m:r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+0.3)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（式中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是测量长度，单位为米）的钢卷尺测得摆长一次，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=1000.</m:t>
                    </m:r>
                    <m:r>
                      <a:rPr lang="en-US" altLang="zh-CN" sz="2400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mm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。试求重力加速度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33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𝑔</m:t>
                    </m:r>
                  </m:oMath>
                </a14:m>
                <a:r>
                  <a:rPr lang="zh-CN" altLang="en-US" sz="2400" dirty="0">
                    <a:solidFill>
                      <a:srgbClr val="00336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及其不确定度，并写出结果表达式。</a:t>
                </a:r>
              </a:p>
            </p:txBody>
          </p:sp>
        </mc:Choice>
        <mc:Fallback xmlns="">
          <p:sp>
            <p:nvSpPr>
              <p:cNvPr id="2" name="Text Box 3">
                <a:extLst>
                  <a:ext uri="{FF2B5EF4-FFF2-40B4-BE49-F238E27FC236}">
                    <a16:creationId xmlns:a16="http://schemas.microsoft.com/office/drawing/2014/main" id="{F8EA8296-74B6-84AF-C146-DBB99744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580" y="92259"/>
                <a:ext cx="11784420" cy="1782989"/>
              </a:xfrm>
              <a:prstGeom prst="rect">
                <a:avLst/>
              </a:prstGeom>
              <a:blipFill>
                <a:blip r:embed="rId2"/>
                <a:stretch>
                  <a:fillRect l="-861" r="-753" b="-63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2C42718-697F-5216-954C-5EC89A5ADA60}"/>
              </a:ext>
            </a:extLst>
          </p:cNvPr>
          <p:cNvSpPr txBox="1"/>
          <p:nvPr/>
        </p:nvSpPr>
        <p:spPr>
          <a:xfrm>
            <a:off x="483856" y="2316093"/>
            <a:ext cx="126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BC562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0EE656-C158-4F5A-DEEB-F3308DE2952F}"/>
                  </a:ext>
                </a:extLst>
              </p:cNvPr>
              <p:cNvSpPr txBox="1"/>
              <p:nvPr/>
            </p:nvSpPr>
            <p:spPr>
              <a:xfrm>
                <a:off x="2063552" y="3244995"/>
                <a:ext cx="751026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2.01+2.04+1.97+1.98+2.00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=2.00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0EE656-C158-4F5A-DEEB-F3308DE29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244995"/>
                <a:ext cx="7510261" cy="896207"/>
              </a:xfrm>
              <a:prstGeom prst="rect">
                <a:avLst/>
              </a:prstGeom>
              <a:blipFill>
                <a:blip r:embed="rId3"/>
                <a:stretch>
                  <a:fillRect l="-3879" t="-149296" b="-20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F1537C-5927-6201-DC04-2B4C0D51A30B}"/>
                  </a:ext>
                </a:extLst>
              </p:cNvPr>
              <p:cNvSpPr txBox="1"/>
              <p:nvPr/>
            </p:nvSpPr>
            <p:spPr>
              <a:xfrm>
                <a:off x="2063552" y="5371703"/>
                <a:ext cx="6595652" cy="748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4×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3.14159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1.0000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2.00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=9.874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F1537C-5927-6201-DC04-2B4C0D51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371703"/>
                <a:ext cx="6595652" cy="748218"/>
              </a:xfrm>
              <a:prstGeom prst="rect">
                <a:avLst/>
              </a:prstGeom>
              <a:blipFill>
                <a:blip r:embed="rId4"/>
                <a:stretch>
                  <a:fillRect l="-38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6" grpId="0"/>
      <p:bldP spid="59420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>
            <a:extLst>
              <a:ext uri="{FF2B5EF4-FFF2-40B4-BE49-F238E27FC236}">
                <a16:creationId xmlns:a16="http://schemas.microsoft.com/office/drawing/2014/main" id="{D1FE6F6D-EB6F-77C0-869E-E3BCCC7A6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346888"/>
            <a:ext cx="7929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78A1D33E-D605-48ED-BBCA-F16E8A468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2330449"/>
            <a:ext cx="7929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98B4D33C-8357-BDB7-A3E7-24714BB5F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4070352"/>
            <a:ext cx="7929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的合成不确定度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C7E67-273A-1C9E-632F-C9AE5B525759}"/>
                  </a:ext>
                </a:extLst>
              </p:cNvPr>
              <p:cNvSpPr txBox="1"/>
              <p:nvPr/>
            </p:nvSpPr>
            <p:spPr>
              <a:xfrm>
                <a:off x="1127448" y="1032061"/>
                <a:ext cx="9219832" cy="11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2.01−2.00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(2.00−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2.00)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5×4</m:t>
                              </m:r>
                            </m:den>
                          </m:f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=0.01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C7E67-273A-1C9E-632F-C9AE5B52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032061"/>
                <a:ext cx="9219832" cy="1114088"/>
              </a:xfrm>
              <a:prstGeom prst="rect">
                <a:avLst/>
              </a:prstGeom>
              <a:blipFill>
                <a:blip r:embed="rId2"/>
                <a:stretch>
                  <a:fillRect t="-38636" b="-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5F6DBA-009A-6D9E-27D8-936FE39FFC6A}"/>
                  </a:ext>
                </a:extLst>
              </p:cNvPr>
              <p:cNvSpPr txBox="1"/>
              <p:nvPr/>
            </p:nvSpPr>
            <p:spPr>
              <a:xfrm>
                <a:off x="1166353" y="2987116"/>
                <a:ext cx="6575583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i="1" baseline="-25000">
                                      <a:latin typeface="Cambria Math" panose="02040503050406030204" pitchFamily="18" charset="0"/>
                                    </a:rPr>
                                    <m:t>仪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i="1" baseline="-25000">
                                      <a:latin typeface="Cambria Math" panose="02040503050406030204" pitchFamily="18" charset="0"/>
                                    </a:rPr>
                                    <m:t>估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 baseline="-25000">
                              <a:latin typeface="Cambria Math" panose="02040503050406030204" pitchFamily="18" charset="0"/>
                            </a:rPr>
                            <m:t>仪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=0.0058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5F6DBA-009A-6D9E-27D8-936FE39FF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53" y="2987116"/>
                <a:ext cx="6575583" cy="762966"/>
              </a:xfrm>
              <a:prstGeom prst="rect">
                <a:avLst/>
              </a:prstGeom>
              <a:blipFill>
                <a:blip r:embed="rId3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9565DF-28D4-A0B6-F7C4-5364C30B9D3D}"/>
                  </a:ext>
                </a:extLst>
              </p:cNvPr>
              <p:cNvSpPr txBox="1"/>
              <p:nvPr/>
            </p:nvSpPr>
            <p:spPr>
              <a:xfrm>
                <a:off x="1343472" y="4654572"/>
                <a:ext cx="6618800" cy="84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0.0058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=0.01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9565DF-28D4-A0B6-F7C4-5364C30B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4654572"/>
                <a:ext cx="6618800" cy="843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2" grpId="0"/>
      <p:bldP spid="60424" grpId="0"/>
      <p:bldP spid="2" grpId="0"/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A60CF9D8-A7D2-8B35-C310-DCF2183C8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54" y="415337"/>
            <a:ext cx="376534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sz="2400" dirty="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的合成不确定度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393FD469-C2FD-3C9B-E4D4-26FEB4992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17" y="2339568"/>
            <a:ext cx="7929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的相对不确定度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46" name="Text Box 6">
            <a:extLst>
              <a:ext uri="{FF2B5EF4-FFF2-40B4-BE49-F238E27FC236}">
                <a16:creationId xmlns:a16="http://schemas.microsoft.com/office/drawing/2014/main" id="{B8DC5C26-ED34-3E0F-EA51-2A5DBEC22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17" y="4460992"/>
            <a:ext cx="7929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）求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的不确定度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1448" name="Object 8">
            <a:extLst>
              <a:ext uri="{FF2B5EF4-FFF2-40B4-BE49-F238E27FC236}">
                <a16:creationId xmlns:a16="http://schemas.microsoft.com/office/drawing/2014/main" id="{E1EEC20D-4DB9-421D-D536-5B3517AA4D39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3421714"/>
              </p:ext>
            </p:extLst>
          </p:nvPr>
        </p:nvGraphicFramePr>
        <p:xfrm>
          <a:off x="3911342" y="415337"/>
          <a:ext cx="77755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0703400" imgH="5562600" progId="Equation.3">
                  <p:embed/>
                </p:oleObj>
              </mc:Choice>
              <mc:Fallback>
                <p:oleObj name="公式" r:id="rId2" imgW="90703400" imgH="5562600" progId="Equation.3">
                  <p:embed/>
                  <p:pic>
                    <p:nvPicPr>
                      <p:cNvPr id="61448" name="Object 8">
                        <a:extLst>
                          <a:ext uri="{FF2B5EF4-FFF2-40B4-BE49-F238E27FC236}">
                            <a16:creationId xmlns:a16="http://schemas.microsoft.com/office/drawing/2014/main" id="{E1EEC20D-4DB9-421D-D536-5B3517AA4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342" y="415337"/>
                        <a:ext cx="77755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9" name="Text Box 29">
            <a:extLst>
              <a:ext uri="{FF2B5EF4-FFF2-40B4-BE49-F238E27FC236}">
                <a16:creationId xmlns:a16="http://schemas.microsoft.com/office/drawing/2014/main" id="{8BA579BA-A7F5-6652-1F55-88D02E9B4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04" y="5985463"/>
            <a:ext cx="331340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400">
                <a:solidFill>
                  <a:srgbClr val="0033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的结果表达式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D82D0-70F9-C0E4-966E-1B50CF176877}"/>
                  </a:ext>
                </a:extLst>
              </p:cNvPr>
              <p:cNvSpPr txBox="1"/>
              <p:nvPr/>
            </p:nvSpPr>
            <p:spPr>
              <a:xfrm>
                <a:off x="815720" y="1096390"/>
                <a:ext cx="10366556" cy="109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i="1" baseline="-25000">
                                      <a:latin typeface="Cambria Math" panose="02040503050406030204" pitchFamily="18" charset="0"/>
                                    </a:rPr>
                                    <m:t>仪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zh-CN" altLang="en-US" i="1" baseline="-25000">
                                      <a:latin typeface="Cambria Math" panose="02040503050406030204" pitchFamily="18" charset="0"/>
                                    </a:rPr>
                                    <m:t>估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zh-CN" altLang="en-US" i="1" baseline="-25000">
                                          <a:latin typeface="Cambria Math" panose="02040503050406030204" pitchFamily="18" charset="0"/>
                                        </a:rPr>
                                        <m:t>仪</m:t>
                                      </m:r>
                                      <m:r>
                                        <a:rPr lang="en-US" altLang="zh-CN" i="1" baseline="-250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zh-CN" altLang="en-US" i="1" baseline="-25000">
                                          <a:latin typeface="Cambria Math" panose="02040503050406030204" pitchFamily="18" charset="0"/>
                                        </a:rPr>
                                        <m:t>估</m:t>
                                      </m:r>
                                      <m:r>
                                        <a:rPr lang="en-US" altLang="zh-CN" i="1" baseline="-2500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=0.31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6D82D0-70F9-C0E4-966E-1B50CF176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20" y="1096390"/>
                <a:ext cx="10366556" cy="1094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B27A63-9F63-B9F0-76DC-4AE1CD9FCF26}"/>
                  </a:ext>
                </a:extLst>
              </p:cNvPr>
              <p:cNvSpPr txBox="1"/>
              <p:nvPr/>
            </p:nvSpPr>
            <p:spPr>
              <a:xfrm>
                <a:off x="850700" y="3052901"/>
                <a:ext cx="7712689" cy="1122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0.31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1000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0.01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2.00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B27A63-9F63-B9F0-76DC-4AE1CD9F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0" y="3052901"/>
                <a:ext cx="7712689" cy="1122743"/>
              </a:xfrm>
              <a:prstGeom prst="rect">
                <a:avLst/>
              </a:prstGeom>
              <a:blipFill>
                <a:blip r:embed="rId5"/>
                <a:stretch>
                  <a:fillRect r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0B489E-BCEB-54F2-7CE0-34205DAF9340}"/>
                  </a:ext>
                </a:extLst>
              </p:cNvPr>
              <p:cNvSpPr txBox="1"/>
              <p:nvPr/>
            </p:nvSpPr>
            <p:spPr>
              <a:xfrm>
                <a:off x="821343" y="5055839"/>
                <a:ext cx="5418215" cy="705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=9.874×0.01=0.10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0B489E-BCEB-54F2-7CE0-34205DAF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43" y="5055839"/>
                <a:ext cx="5418215" cy="705771"/>
              </a:xfrm>
              <a:prstGeom prst="rect">
                <a:avLst/>
              </a:prstGeom>
              <a:blipFill>
                <a:blip r:embed="rId6"/>
                <a:stretch>
                  <a:fillRect l="-23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FAB01D-92F0-F89E-6B4B-C0B885E59169}"/>
                  </a:ext>
                </a:extLst>
              </p:cNvPr>
              <p:cNvSpPr txBox="1"/>
              <p:nvPr/>
            </p:nvSpPr>
            <p:spPr>
              <a:xfrm>
                <a:off x="3287688" y="5985463"/>
                <a:ext cx="4284239" cy="430887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9.87±0.10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FAB01D-92F0-F89E-6B4B-C0B885E59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5985463"/>
                <a:ext cx="4284239" cy="430887"/>
              </a:xfrm>
              <a:prstGeom prst="rect">
                <a:avLst/>
              </a:prstGeom>
              <a:blipFill>
                <a:blip r:embed="rId7"/>
                <a:stretch>
                  <a:fillRect t="-2703" b="-3243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/>
      <p:bldP spid="61444" grpId="0"/>
      <p:bldP spid="61446" grpId="0"/>
      <p:bldP spid="61469" grpId="0"/>
      <p:bldP spid="3" grpId="0"/>
      <p:bldP spid="4" grpId="0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2052" descr="天平砝码准确性">
            <a:extLst>
              <a:ext uri="{FF2B5EF4-FFF2-40B4-BE49-F238E27FC236}">
                <a16:creationId xmlns:a16="http://schemas.microsoft.com/office/drawing/2014/main" id="{E6FD77E9-E522-1504-F8A6-B60D10A2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 Box 2055">
            <a:extLst>
              <a:ext uri="{FF2B5EF4-FFF2-40B4-BE49-F238E27FC236}">
                <a16:creationId xmlns:a16="http://schemas.microsoft.com/office/drawing/2014/main" id="{3EF60A8B-3176-E98E-7E78-B83318C4F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635626"/>
            <a:ext cx="1752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B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</p:txBody>
      </p:sp>
      <p:sp>
        <p:nvSpPr>
          <p:cNvPr id="33800" name="Rectangle 2056">
            <a:extLst>
              <a:ext uri="{FF2B5EF4-FFF2-40B4-BE49-F238E27FC236}">
                <a16:creationId xmlns:a16="http://schemas.microsoft.com/office/drawing/2014/main" id="{C83CA5AB-19A8-34C5-8DCB-E0904BF8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638800"/>
            <a:ext cx="1040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chemeClr val="bg1"/>
                </a:solidFill>
              </a:rPr>
              <a:t>B</a:t>
            </a:r>
            <a:r>
              <a:rPr lang="zh-CN" altLang="zh-CN" sz="4000" b="1" i="1">
                <a:solidFill>
                  <a:schemeClr val="bg1"/>
                </a:solidFill>
              </a:rPr>
              <a:t>类</a:t>
            </a:r>
            <a:endParaRPr lang="zh-CN" altLang="en-US" sz="4000" b="1" i="1">
              <a:solidFill>
                <a:srgbClr val="FF9933"/>
              </a:solidFill>
            </a:endParaRPr>
          </a:p>
        </p:txBody>
      </p:sp>
      <p:sp>
        <p:nvSpPr>
          <p:cNvPr id="33801" name="Text Box 2057">
            <a:extLst>
              <a:ext uri="{FF2B5EF4-FFF2-40B4-BE49-F238E27FC236}">
                <a16:creationId xmlns:a16="http://schemas.microsoft.com/office/drawing/2014/main" id="{AD359805-0873-D1FD-A8D7-7C68FCD2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638800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B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F1EEC176-DC28-85F0-94E4-92705076D057}"/>
              </a:ext>
            </a:extLst>
          </p:cNvPr>
          <p:cNvSpPr/>
          <p:nvPr/>
        </p:nvSpPr>
        <p:spPr>
          <a:xfrm>
            <a:off x="418277" y="1252014"/>
            <a:ext cx="11227063" cy="5475079"/>
          </a:xfrm>
          <a:prstGeom prst="rect">
            <a:avLst/>
          </a:prstGeom>
          <a:solidFill>
            <a:srgbClr val="177C5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0CB387B-25DC-043A-CF99-2141E953D7E7}"/>
              </a:ext>
            </a:extLst>
          </p:cNvPr>
          <p:cNvSpPr txBox="1">
            <a:spLocks/>
          </p:cNvSpPr>
          <p:nvPr/>
        </p:nvSpPr>
        <p:spPr>
          <a:xfrm>
            <a:off x="418277" y="190068"/>
            <a:ext cx="2436799" cy="766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总结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5416E-6448-9B7E-6793-1BD16EF62E5B}"/>
              </a:ext>
            </a:extLst>
          </p:cNvPr>
          <p:cNvGrpSpPr/>
          <p:nvPr/>
        </p:nvGrpSpPr>
        <p:grpSpPr>
          <a:xfrm>
            <a:off x="418277" y="53615"/>
            <a:ext cx="5193767" cy="1117600"/>
            <a:chOff x="418277" y="53615"/>
            <a:chExt cx="5193767" cy="1117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4E6F7F6-69D9-7C1F-E1C6-D3C55DE0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079030F-64E6-6222-C7B6-BFFB6313ED9E}"/>
                </a:ext>
              </a:extLst>
            </p:cNvPr>
            <p:cNvCxnSpPr>
              <a:cxnSpLocks/>
            </p:cNvCxnSpPr>
            <p:nvPr/>
          </p:nvCxnSpPr>
          <p:spPr>
            <a:xfrm>
              <a:off x="418277" y="1061128"/>
              <a:ext cx="516111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9855A-6A7B-9808-D6CE-487C00924591}"/>
              </a:ext>
            </a:extLst>
          </p:cNvPr>
          <p:cNvSpPr txBox="1"/>
          <p:nvPr/>
        </p:nvSpPr>
        <p:spPr>
          <a:xfrm>
            <a:off x="613687" y="2842595"/>
            <a:ext cx="514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不确定度</a:t>
            </a: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4DFD611-419D-AB2E-47F3-515ABAB75CAA}"/>
              </a:ext>
            </a:extLst>
          </p:cNvPr>
          <p:cNvCxnSpPr>
            <a:cxnSpLocks/>
          </p:cNvCxnSpPr>
          <p:nvPr/>
        </p:nvCxnSpPr>
        <p:spPr>
          <a:xfrm>
            <a:off x="1425195" y="1772816"/>
            <a:ext cx="0" cy="432048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93215FE-3A55-5D3F-6058-BB952E5D07CD}"/>
              </a:ext>
            </a:extLst>
          </p:cNvPr>
          <p:cNvSpPr txBox="1"/>
          <p:nvPr/>
        </p:nvSpPr>
        <p:spPr>
          <a:xfrm>
            <a:off x="1521615" y="1596226"/>
            <a:ext cx="99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概念</a:t>
            </a:r>
            <a:endParaRPr kumimoji="1" lang="zh-CN" altLang="en-US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E34F82C5-5E49-D347-CB92-3DE0F63B6A9C}"/>
              </a:ext>
            </a:extLst>
          </p:cNvPr>
          <p:cNvSpPr/>
          <p:nvPr/>
        </p:nvSpPr>
        <p:spPr>
          <a:xfrm>
            <a:off x="2351584" y="2942976"/>
            <a:ext cx="354856" cy="1496671"/>
          </a:xfrm>
          <a:prstGeom prst="leftBrace">
            <a:avLst>
              <a:gd name="adj1" fmla="val 25600"/>
              <a:gd name="adj2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58850E1-FDE1-FACD-D3C8-ED7F35CC5FD7}"/>
              </a:ext>
            </a:extLst>
          </p:cNvPr>
          <p:cNvSpPr txBox="1"/>
          <p:nvPr/>
        </p:nvSpPr>
        <p:spPr>
          <a:xfrm>
            <a:off x="2709796" y="2708920"/>
            <a:ext cx="2530558" cy="187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类（统计规律）</a:t>
            </a:r>
            <a:endParaRPr kumimoji="1" lang="en-US" altLang="zh-CN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kumimoji="1" lang="en-US" altLang="zh-CN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kumimoji="1" lang="en-US" altLang="zh-CN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</a:t>
            </a:r>
            <a:r>
              <a:rPr kumimoji="1" lang="zh-CN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类（非统计）</a:t>
            </a:r>
          </a:p>
        </p:txBody>
      </p:sp>
      <p:sp>
        <p:nvSpPr>
          <p:cNvPr id="60" name="左大括号 59">
            <a:extLst>
              <a:ext uri="{FF2B5EF4-FFF2-40B4-BE49-F238E27FC236}">
                <a16:creationId xmlns:a16="http://schemas.microsoft.com/office/drawing/2014/main" id="{3568B8FD-5185-51FB-3416-27F6E67EB8AA}"/>
              </a:ext>
            </a:extLst>
          </p:cNvPr>
          <p:cNvSpPr/>
          <p:nvPr/>
        </p:nvSpPr>
        <p:spPr>
          <a:xfrm>
            <a:off x="4746853" y="3848129"/>
            <a:ext cx="367748" cy="104185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01A0D4-D97F-14A5-A97C-BE0C6A9982FF}"/>
              </a:ext>
            </a:extLst>
          </p:cNvPr>
          <p:cNvSpPr txBox="1"/>
          <p:nvPr/>
        </p:nvSpPr>
        <p:spPr>
          <a:xfrm>
            <a:off x="1522800" y="3460478"/>
            <a:ext cx="96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分类</a:t>
            </a:r>
            <a:endParaRPr kumimoji="1" lang="zh-CN" altLang="en-US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040792-0C2F-2296-9185-108D3D2C3EFF}"/>
              </a:ext>
            </a:extLst>
          </p:cNvPr>
          <p:cNvSpPr txBox="1"/>
          <p:nvPr/>
        </p:nvSpPr>
        <p:spPr>
          <a:xfrm>
            <a:off x="5110055" y="3617119"/>
            <a:ext cx="846878" cy="1413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仪器</a:t>
            </a:r>
            <a:endParaRPr kumimoji="1" lang="en-US" altLang="zh-CN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kumimoji="1" lang="en-US" altLang="zh-CN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估读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1FD4F-4C84-21A7-3785-EF5BC3792031}"/>
                  </a:ext>
                </a:extLst>
              </p:cNvPr>
              <p:cNvSpPr txBox="1"/>
              <p:nvPr/>
            </p:nvSpPr>
            <p:spPr>
              <a:xfrm>
                <a:off x="8053636" y="3429000"/>
                <a:ext cx="305628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仪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估</m:t>
                          </m:r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1FD4F-4C84-21A7-3785-EF5BC379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636" y="3429000"/>
                <a:ext cx="3056286" cy="751552"/>
              </a:xfrm>
              <a:prstGeom prst="rect">
                <a:avLst/>
              </a:prstGeom>
              <a:blipFill>
                <a:blip r:embed="rId4"/>
                <a:stretch>
                  <a:fillRect l="-830" r="-1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7A2C7FD-355B-CECD-F7AD-793651AE0BC8}"/>
                  </a:ext>
                </a:extLst>
              </p:cNvPr>
              <p:cNvSpPr txBox="1"/>
              <p:nvPr/>
            </p:nvSpPr>
            <p:spPr>
              <a:xfrm>
                <a:off x="5824808" y="3484415"/>
                <a:ext cx="1452603" cy="85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 baseline="-2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仪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仪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b="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7A2C7FD-355B-CECD-F7AD-793651AE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808" y="3484415"/>
                <a:ext cx="1452603" cy="855299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90CBF5-1A3E-3194-0207-FBAE745081BD}"/>
                  </a:ext>
                </a:extLst>
              </p:cNvPr>
              <p:cNvSpPr txBox="1"/>
              <p:nvPr/>
            </p:nvSpPr>
            <p:spPr>
              <a:xfrm>
                <a:off x="5027844" y="2689605"/>
                <a:ext cx="1661219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b="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90CBF5-1A3E-3194-0207-FBAE745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844" y="2689605"/>
                <a:ext cx="1661219" cy="506742"/>
              </a:xfrm>
              <a:prstGeom prst="rect">
                <a:avLst/>
              </a:prstGeom>
              <a:blipFill>
                <a:blip r:embed="rId6"/>
                <a:stretch>
                  <a:fillRect r="-763" b="-2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F92F144-5603-F543-6371-5EA11C24A540}"/>
                  </a:ext>
                </a:extLst>
              </p:cNvPr>
              <p:cNvSpPr txBox="1"/>
              <p:nvPr/>
            </p:nvSpPr>
            <p:spPr>
              <a:xfrm>
                <a:off x="5904613" y="4373901"/>
                <a:ext cx="1382794" cy="85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1" baseline="-2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估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估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F92F144-5603-F543-6371-5EA11C24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613" y="4373901"/>
                <a:ext cx="1382794" cy="855299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>
            <a:extLst>
              <a:ext uri="{FF2B5EF4-FFF2-40B4-BE49-F238E27FC236}">
                <a16:creationId xmlns:a16="http://schemas.microsoft.com/office/drawing/2014/main" id="{4BADDF00-4DA1-6099-2A52-FE2DDBAE6900}"/>
              </a:ext>
            </a:extLst>
          </p:cNvPr>
          <p:cNvSpPr/>
          <p:nvPr/>
        </p:nvSpPr>
        <p:spPr>
          <a:xfrm flipH="1">
            <a:off x="7336075" y="2869398"/>
            <a:ext cx="584043" cy="1957462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E13613-A3F6-1B24-81D0-D3E6F13C0253}"/>
              </a:ext>
            </a:extLst>
          </p:cNvPr>
          <p:cNvSpPr txBox="1"/>
          <p:nvPr/>
        </p:nvSpPr>
        <p:spPr>
          <a:xfrm>
            <a:off x="1522800" y="5766207"/>
            <a:ext cx="168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传递公式</a:t>
            </a:r>
            <a:endParaRPr kumimoji="1" lang="zh-CN" altLang="en-US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9F85DA28-93DC-6970-4BC8-983D9A5A05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9497" y="5280102"/>
                <a:ext cx="5310621" cy="1183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𝑓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  <a:sym typeface="Symbol" pitchFamily="2" charset="2"/>
                                            </a:rPr>
                                            <m:t>𝑓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  <a:sym typeface="Symbol" pitchFamily="2" charset="2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itchFamily="2" charset="2"/>
                            </a:rPr>
                            <m:t>+⋯</m:t>
                          </m:r>
                        </m:e>
                      </m:rad>
                    </m:oMath>
                  </m:oMathPara>
                </a14:m>
                <a:endParaRPr lang="en-US" altLang="zh-CN" sz="2400" i="1" dirty="0">
                  <a:solidFill>
                    <a:schemeClr val="bg1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9F85DA28-93DC-6970-4BC8-983D9A5A0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9497" y="5280102"/>
                <a:ext cx="5310621" cy="1183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C3667E-F47B-947F-7E15-6B7BAD82F627}"/>
                  </a:ext>
                </a:extLst>
              </p:cNvPr>
              <p:cNvSpPr txBox="1"/>
              <p:nvPr/>
            </p:nvSpPr>
            <p:spPr>
              <a:xfrm>
                <a:off x="2616360" y="1594800"/>
                <a:ext cx="3767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C3667E-F47B-947F-7E15-6B7BAD82F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60" y="1594800"/>
                <a:ext cx="376766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DE9522A-032D-6ED2-7279-C078C8221FC5}"/>
                  </a:ext>
                </a:extLst>
              </p:cNvPr>
              <p:cNvSpPr txBox="1"/>
              <p:nvPr/>
            </p:nvSpPr>
            <p:spPr>
              <a:xfrm>
                <a:off x="9029269" y="5605986"/>
                <a:ext cx="25288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𝑁</m:t>
                      </m:r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𝑁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±</m:t>
                          </m:r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unit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DE9522A-032D-6ED2-7279-C078C822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69" y="5605986"/>
                <a:ext cx="2528872" cy="461665"/>
              </a:xfrm>
              <a:prstGeom prst="rect">
                <a:avLst/>
              </a:prstGeom>
              <a:blipFill>
                <a:blip r:embed="rId10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右箭头 43">
            <a:extLst>
              <a:ext uri="{FF2B5EF4-FFF2-40B4-BE49-F238E27FC236}">
                <a16:creationId xmlns:a16="http://schemas.microsoft.com/office/drawing/2014/main" id="{8B171889-42C3-9285-9E92-4E4812B95DA7}"/>
              </a:ext>
            </a:extLst>
          </p:cNvPr>
          <p:cNvSpPr/>
          <p:nvPr/>
        </p:nvSpPr>
        <p:spPr>
          <a:xfrm>
            <a:off x="8523103" y="5693277"/>
            <a:ext cx="432048" cy="3571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666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41" grpId="0" animBg="1"/>
      <p:bldP spid="46" grpId="0"/>
      <p:bldP spid="60" grpId="0" animBg="1"/>
      <p:bldP spid="3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6" grpId="0"/>
      <p:bldP spid="37" grpId="0"/>
      <p:bldP spid="43" grpId="0"/>
      <p:bldP spid="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6EA9558-8BF5-E3C3-D66A-2C5A1CED39A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A4C79CCC-1C5D-2E8C-0482-94E09CF4EA3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FC1E6011-4695-03BE-8781-55F4F76A6CC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DBEAA92C-4934-F907-355F-669B9A54EDC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F9498730-72D9-0E38-2CC4-8AC041A93E8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A635CE2-DF99-B84F-227E-2A71BD75B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下列测量结果正确的表达式是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CDE92A-AB51-980D-FE65-E086DDB13143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𝑇</m:t>
                      </m:r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12.5±0.07</m:t>
                          </m:r>
                        </m:e>
                      </m:d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s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CDE92A-AB51-980D-FE65-E086DDB1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438400" y="2786063"/>
                <a:ext cx="8534400" cy="642938"/>
              </a:xfrm>
              <a:prstGeom prst="rect">
                <a:avLst/>
              </a:prstGeom>
              <a:blipFill>
                <a:blip r:embed="rId20"/>
                <a:stretch>
                  <a:fillRect l="-297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4C0D24-5576-D00A-8A9F-B1075120059C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𝑌</m:t>
                      </m:r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1.6±7×</m:t>
                          </m:r>
                          <m:sSup>
                            <m:sSupPr>
                              <m:ctrlPr>
                                <a:rPr kumimoji="1" lang="en-US" altLang="zh-CN" sz="2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−2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Pa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4C0D24-5576-D00A-8A9F-B1075120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 l="-297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7538BD-1A9E-3E56-2260-9CAE9F294285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𝑉</m:t>
                      </m:r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=23.68±0.09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7538BD-1A9E-3E56-2260-9CAE9F29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4500563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99A110-3EA1-4BAB-A5DD-D35675744B51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𝐷</m:t>
                      </m:r>
                      <m:r>
                        <a:rPr kumimoji="1"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6.563</m:t>
                          </m:r>
                          <m:r>
                            <a:rPr kumimoji="1"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±0.0</m:t>
                          </m:r>
                          <m:r>
                            <a:rPr kumimoji="1"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12</m:t>
                          </m:r>
                        </m:e>
                      </m:d>
                      <m:r>
                        <a:rPr kumimoji="1" lang="en-US" altLang="zh-CN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mA</m:t>
                      </m:r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99A110-3EA1-4BAB-A5DD-D3567574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5357813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 l="-297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641EFB24-3AC8-A0FD-18CE-5507C9AF6EE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C8DBD35-585F-1F57-8160-96F2AFAE9E5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2061B46-CE71-D5C6-586B-77891CD9E37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CBAC057-7F6B-DE90-1C9C-E82BA807CB42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C2A4A1F-03D3-0068-1878-1DCA9ED0628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88C14-9894-237C-B80D-4244B4A9805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193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3C9BEB3-F399-9F95-439B-91696AFB403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E08324CD-52AB-E14B-000F-2E619E87E67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FBBB8715-422A-AF15-42A8-F4FBED46A72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3E9122F2-8502-7A07-E326-93ECAF7D656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5F65B36F-9EFC-5EE4-91A0-40884E84642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646EE86-3621-D864-728D-5E86BE50DFE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下列哪种说法是正确的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3D7A31-618C-6A58-BAA0-4EF2CA65F14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仪器误差是</a:t>
            </a:r>
            <a:r>
              <a:rPr kumimoji="1"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类不确定度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93596C-7FCB-3142-AF40-36A6E8EF2EC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仪器误差等于</a:t>
            </a:r>
            <a:r>
              <a:rPr kumimoji="1"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类不确定度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B711E2-B5BB-82B9-FE39-104A9754A6F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估读误差是</a:t>
            </a:r>
            <a:r>
              <a:rPr kumimoji="1"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类不确定度的分量之一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EE5751-0501-C913-89F6-F4A9C68380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kumimoji="1"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数显仪器一般不存在估读误差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6F50AE2-E027-0840-E2E0-80D0DFAD3B0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E4204E4-9B5D-F304-DBB7-49823BA688F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50EF99F-256B-0048-2DFE-88C68CCC7EA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26DDC1-EB81-2489-C8E4-D181FF4ABEF9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5938A00-F243-DE08-A26F-2E5C8566BA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BEB2F-0509-9FFA-CB7B-EE5E4086180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18902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38B57A7-346D-177F-B9CF-FEF8FEE6544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A404A046-855D-28AD-3E39-D56CEA7BA8A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8A054BF5-FE3B-8A01-2910-C689DD2D26E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3D1E364F-3642-C0AB-8C53-7FDD2A6D5D0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E714126C-5A1D-8638-A353-4EF855FB775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FE0D21-9DCA-D3D0-41D0-DE5D8D2C26F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对于间接测量量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𝑍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𝑋</m:t>
                    </m:r>
                  </m:oMath>
                </a14:m>
                <a:r>
                  <a:rPr lang="en-US" altLang="zh-CN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24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正确的不确定度传递公式是</a:t>
                </a:r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FE0D21-9DCA-D3D0-41D0-DE5D8D2C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96F58F-B0AF-BF76-243A-6A550089D68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2420209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4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96F58F-B0AF-BF76-243A-6A550089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420209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 t="-23529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5895CB-75C4-2026-86DB-025408A207D3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5895CB-75C4-2026-86DB-025408A20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3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t="-25490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626D57-4442-1A4C-5FE6-21A3B26FFBD3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4758647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4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6626D57-4442-1A4C-5FE6-21A3B26F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758647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 t="-23077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4276D7-D509-EE29-9E87-274804700CD8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419976" y="5903220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336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336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4276D7-D509-EE29-9E87-27480470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419976" y="5903220"/>
                <a:ext cx="8534400" cy="642938"/>
              </a:xfrm>
              <a:prstGeom prst="rect">
                <a:avLst/>
              </a:prstGeom>
              <a:blipFill>
                <a:blip r:embed="rId28"/>
                <a:stretch>
                  <a:fillRect t="-23077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66611DFD-AD9A-E382-1D39-6C91A9691C3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2518241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0E4B9D7-793F-2EB4-ACA3-0876EB62785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ACAADA6-1032-3E80-8ED2-ECD79EC7A24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1571625" y="483671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266351-15D4-B1E9-6F9C-1A4CD7C6B204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1543756" y="5965825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92A4F47-DE8D-6B92-FB8A-56293069A681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968B4-6A27-B95B-9704-50787304357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360768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30A2041-E4A2-0F94-4D3D-9D40132633A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7FBA09C1-12B1-2826-1E77-C794EE818D2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C553A387-329F-F480-E185-EFA75B02735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FA99DA3F-5F1F-0C8B-FF7F-B1939572E92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72F31DFF-EFA6-14F3-4C24-96C07609171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652AAF-E2C5-C399-0198-3DC359909817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34132" y="266929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kumimoji="1"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对于间接测量量</a:t>
                </a:r>
                <a14:m>
                  <m:oMath xmlns:m="http://schemas.openxmlformats.org/officeDocument/2006/math">
                    <m:r>
                      <a:rPr kumimoji="1" lang="en-US" altLang="zh-CN" sz="2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𝑁</m:t>
                    </m:r>
                    <m:r>
                      <a:rPr kumimoji="1" lang="en-US" altLang="zh-CN" sz="2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8</m:t>
                        </m:r>
                        <m:r>
                          <a:rPr kumimoji="1" lang="en-US" altLang="zh-CN" sz="2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𝐿𝐷𝐹</m:t>
                        </m:r>
                      </m:num>
                      <m:den>
                        <m:r>
                          <a:rPr kumimoji="1" lang="en-US" altLang="zh-CN" sz="2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𝜋</m:t>
                        </m:r>
                        <m:sSup>
                          <m:sSupPr>
                            <m:ctrlPr>
                              <a:rPr kumimoji="1" lang="en-US" altLang="zh-CN" sz="2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sz="2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𝑏𝑛</m:t>
                        </m:r>
                      </m:den>
                    </m:f>
                  </m:oMath>
                </a14:m>
                <a:r>
                  <a:rPr kumimoji="1"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，正确的不确定度传递关系是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652AAF-E2C5-C399-0198-3DC35990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34132" y="266929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F18D72-80C2-6660-9B5B-3C502FF4A2C2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22500" y="1913935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𝐹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F18D72-80C2-6660-9B5B-3C502FF4A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222500" y="1913935"/>
                <a:ext cx="8534400" cy="642938"/>
              </a:xfrm>
              <a:prstGeom prst="rect">
                <a:avLst/>
              </a:prstGeom>
              <a:blipFill>
                <a:blip r:embed="rId22"/>
                <a:stretch>
                  <a:fillRect t="-23077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3B0B94-DC65-46D3-B47D-C45BEAEF05E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825004" y="3138071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+4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𝐹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3B0B94-DC65-46D3-B47D-C45BEAEF0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825004" y="3138071"/>
                <a:ext cx="8534400" cy="642938"/>
              </a:xfrm>
              <a:prstGeom prst="rect">
                <a:avLst/>
              </a:prstGeom>
              <a:blipFill>
                <a:blip r:embed="rId24"/>
                <a:stretch>
                  <a:fillRect t="-25490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60E2FD-0051-F7E8-EAA1-F684E1A9AC58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69020" y="4349926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𝑁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+4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𝐹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760E2FD-0051-F7E8-EAA1-F684E1A9A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969020" y="4349926"/>
                <a:ext cx="8534400" cy="642938"/>
              </a:xfrm>
              <a:prstGeom prst="rect">
                <a:avLst/>
              </a:prstGeom>
              <a:blipFill>
                <a:blip r:embed="rId26"/>
                <a:stretch>
                  <a:fillRect t="-23077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334015-8AD8-E524-883D-28C6EF210AEC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62460" y="5561781"/>
                <a:ext cx="8534400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𝑁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𝐹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sym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dirty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sym typeface="Microsoft Yahei" panose="020B0503020204020204" pitchFamily="34" charset="-122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sz="2400" b="0" i="1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sym typeface="Microsoft Yahei" panose="020B0503020204020204" pitchFamily="34" charset="-122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334015-8AD8-E524-883D-28C6EF210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1862460" y="5561781"/>
                <a:ext cx="8534400" cy="642938"/>
              </a:xfrm>
              <a:prstGeom prst="rect">
                <a:avLst/>
              </a:prstGeom>
              <a:blipFill>
                <a:blip r:embed="rId28"/>
                <a:stretch>
                  <a:fillRect t="-23077" b="-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EFC8CFBF-4F0C-61B2-1D04-E8EBA266C84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86557" y="2082088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18D3E8-87B1-DF91-C96B-A2C08C8719C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996" y="32146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kumimoji="1"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3CC4F03-07B2-35C0-84F8-B52D52AB88E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86557" y="441139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15AC212-1060-1AF6-A189-FC7EA2661D2D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55405" y="5585952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kumimoji="1"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F42BB6D-9CDC-BE6E-0CD8-E1CC53DA379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056440" y="6213847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59D27E-DC51-AAA6-CE7F-58E7BF48B3F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36634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3FE5B0A-0B00-C8D6-2455-FE9195F9185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5450F148-C0C3-9C7F-CA1F-852A15B0855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D5F3CE6B-9CEB-DBD4-9BCF-8810B87E189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05A42210-A88A-1119-1311-1C5321A0D78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1A4AA1DB-7B67-4991-27BA-E64622BD498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B03F38-F79D-D984-F815-339B57555364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06500" y="1669764"/>
                <a:ext cx="9753600" cy="3681254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电阻测量的平均值为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5.687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千欧，不确定度为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0.07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千欧，则测量的结果应表示为 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kumimoji="1" lang="zh-CN" altLang="en-US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1] </a:t>
                </a:r>
                <a14:m>
                  <m:oMath xmlns:m="http://schemas.openxmlformats.org/officeDocument/2006/math">
                    <m:r>
                      <a:rPr kumimoji="1" lang="en-US" altLang="zh-CN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±</m:t>
                    </m:r>
                  </m:oMath>
                </a14:m>
                <a:r>
                  <a:rPr kumimoji="1"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 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kumimoji="1" lang="zh-CN" altLang="en-US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2] </a:t>
                </a:r>
              </a:p>
              <a:p>
                <a:endParaRPr kumimoji="1" lang="en-US" altLang="zh-CN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测得单摆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100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个周期的时间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t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求周期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T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，已知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t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的仪器误差为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0.5s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，不存在估读误差，则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T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的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B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类不确定度为 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kumimoji="1" lang="zh-CN" altLang="en-US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3] </a:t>
                </a:r>
              </a:p>
              <a:p>
                <a:endParaRPr kumimoji="1" lang="en-US" altLang="zh-CN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  <a:p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0.5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级毫安表</a:t>
                </a:r>
                <a:r>
                  <a:rPr kumimoji="1" lang="en-US" altLang="zh-CN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100mA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档的仪器误差是</a:t>
                </a:r>
                <a:r>
                  <a:rPr kumimoji="1"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 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kumimoji="1" lang="zh-CN" altLang="en-US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4] </a:t>
                </a:r>
                <a:r>
                  <a:rPr kumimoji="1"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，</a:t>
                </a:r>
                <a:r>
                  <a:rPr kumimoji="1" lang="zh-CN" altLang="en-US" sz="2600" dirty="0">
                    <a:solidFill>
                      <a:srgbClr val="00206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如果不考虑估读误差，指针刚好指在满度的四分之一时的测量值为</a:t>
                </a:r>
                <a:r>
                  <a:rPr kumimoji="1"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 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kumimoji="1" lang="zh-CN" altLang="en-US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kumimoji="1" lang="en-US" altLang="zh-CN" sz="26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5] </a:t>
                </a:r>
                <a:endParaRPr kumimoji="1" lang="zh-CN" altLang="en-US" sz="26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B03F38-F79D-D984-F815-339B57555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206500" y="1669764"/>
                <a:ext cx="9753600" cy="3681254"/>
              </a:xfrm>
              <a:prstGeom prst="rect">
                <a:avLst/>
              </a:prstGeom>
              <a:blipFill>
                <a:blip r:embed="rId12"/>
                <a:stretch>
                  <a:fillRect l="-1170" r="-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4DCFC80B-8CEF-7472-3419-131BDD3797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0E9CC-BF2E-D594-D23B-6CFFA2003E8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75110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8" name="Text Box 4">
                <a:extLst>
                  <a:ext uri="{FF2B5EF4-FFF2-40B4-BE49-F238E27FC236}">
                    <a16:creationId xmlns:a16="http://schemas.microsoft.com/office/drawing/2014/main" id="{FD7234AF-DA36-03EE-506C-BCAAD53BA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746" y="251397"/>
                <a:ext cx="11162862" cy="14759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用复摆公式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rad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通过测周期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来测摆长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。如果已知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的标准值，并测得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，时间测量的极限误差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 0.1</m:t>
                    </m:r>
                    <m:r>
                      <a:rPr lang="en-US" altLang="zh-CN" sz="280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，问：让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的相对误差（不确定度）小于 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％，测周期时至少应测多少个周期？</a:t>
                </a:r>
              </a:p>
            </p:txBody>
          </p:sp>
        </mc:Choice>
        <mc:Fallback xmlns="">
          <p:sp>
            <p:nvSpPr>
              <p:cNvPr id="11268" name="Text Box 4">
                <a:extLst>
                  <a:ext uri="{FF2B5EF4-FFF2-40B4-BE49-F238E27FC236}">
                    <a16:creationId xmlns:a16="http://schemas.microsoft.com/office/drawing/2014/main" id="{FD7234AF-DA36-03EE-506C-BCAAD53B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746" y="251397"/>
                <a:ext cx="11162862" cy="1475917"/>
              </a:xfrm>
              <a:prstGeom prst="rect">
                <a:avLst/>
              </a:prstGeom>
              <a:blipFill>
                <a:blip r:embed="rId2"/>
                <a:stretch>
                  <a:fillRect l="-1136" b="-111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1" name="Text Box 7">
            <a:extLst>
              <a:ext uri="{FF2B5EF4-FFF2-40B4-BE49-F238E27FC236}">
                <a16:creationId xmlns:a16="http://schemas.microsoft.com/office/drawing/2014/main" id="{B84023ED-281B-C719-A2BB-D8716CCF0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6" y="29638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FEAE9EB7-4985-0785-8451-EAB6326DB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6" y="43354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11277" name="Text Box 13">
            <a:extLst>
              <a:ext uri="{FF2B5EF4-FFF2-40B4-BE49-F238E27FC236}">
                <a16:creationId xmlns:a16="http://schemas.microsoft.com/office/drawing/2014/main" id="{19980EB1-9F6D-9DF6-E966-1926C73F3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37" y="2293629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</a:t>
            </a: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CAC55001-0426-08EF-4774-7D129CF34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5" y="3656794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33877AD6-DFD3-5E2F-CD04-521730DE8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934" y="5027613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由此算出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A2CDCB0-BA7F-DB85-2CD7-156C70E6D00A}"/>
                  </a:ext>
                </a:extLst>
              </p:cNvPr>
              <p:cNvSpPr txBox="1"/>
              <p:nvPr/>
            </p:nvSpPr>
            <p:spPr>
              <a:xfrm>
                <a:off x="2178853" y="2108874"/>
                <a:ext cx="2612767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𝑛𝑇</m:t>
                          </m:r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A2CDCB0-BA7F-DB85-2CD7-156C70E6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53" y="2108874"/>
                <a:ext cx="2612767" cy="901785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34982-39A7-2AD1-8274-63188087AE09}"/>
                  </a:ext>
                </a:extLst>
              </p:cNvPr>
              <p:cNvSpPr txBox="1"/>
              <p:nvPr/>
            </p:nvSpPr>
            <p:spPr>
              <a:xfrm>
                <a:off x="4917090" y="2275603"/>
                <a:ext cx="3135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𝑛𝑇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34982-39A7-2AD1-8274-63188087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90" y="2275603"/>
                <a:ext cx="3135410" cy="523220"/>
              </a:xfrm>
              <a:prstGeom prst="rect">
                <a:avLst/>
              </a:prstGeom>
              <a:blipFill>
                <a:blip r:embed="rId4"/>
                <a:stretch>
                  <a:fillRect l="-806" r="-403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E7B3F5D-4C88-81F1-A57E-8F614AEA92BD}"/>
                  </a:ext>
                </a:extLst>
              </p:cNvPr>
              <p:cNvSpPr txBox="1"/>
              <p:nvPr/>
            </p:nvSpPr>
            <p:spPr>
              <a:xfrm>
                <a:off x="2152709" y="3329398"/>
                <a:ext cx="3804696" cy="98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≤1%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E7B3F5D-4C88-81F1-A57E-8F614AEA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709" y="3329398"/>
                <a:ext cx="3804696" cy="982320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84E078-321E-5B51-0E9B-7791B15C1433}"/>
                  </a:ext>
                </a:extLst>
              </p:cNvPr>
              <p:cNvSpPr txBox="1"/>
              <p:nvPr/>
            </p:nvSpPr>
            <p:spPr>
              <a:xfrm>
                <a:off x="2626594" y="4761665"/>
                <a:ext cx="2404697" cy="98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∼6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次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84E078-321E-5B51-0E9B-7791B15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94" y="4761665"/>
                <a:ext cx="2404697" cy="982320"/>
              </a:xfrm>
              <a:prstGeom prst="rect">
                <a:avLst/>
              </a:prstGeom>
              <a:blipFill>
                <a:blip r:embed="rId6"/>
                <a:stretch>
                  <a:fillRect r="-1053" b="-3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7" grpId="0" autoUpdateAnimBg="0"/>
      <p:bldP spid="11278" grpId="0" autoUpdateAnimBg="0"/>
      <p:bldP spid="11279" grpId="0" autoUpdateAnimBg="0"/>
      <p:bldP spid="2" grpId="0"/>
      <p:bldP spid="3" grpId="0"/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301" name="Text Box 13">
                <a:extLst>
                  <a:ext uri="{FF2B5EF4-FFF2-40B4-BE49-F238E27FC236}">
                    <a16:creationId xmlns:a16="http://schemas.microsoft.com/office/drawing/2014/main" id="{7FF1ED0C-C61C-2F69-46C2-E35FB4E7DA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41" y="86294"/>
                <a:ext cx="11125076" cy="20995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8.</a:t>
                </a:r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用同一仪器测定直径</a:t>
                </a:r>
                <a:r>
                  <a:rPr lang="en-US" altLang="zh-CN" sz="2800" i="1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及高</a:t>
                </a:r>
                <a:r>
                  <a:rPr lang="en-US" altLang="zh-CN" sz="2800" i="1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</a:t>
                </a:r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，求圆柱体的体积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已知：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≈0.8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zh-CN" altLang="en-US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=3.2 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zh-CN" altLang="en-US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如果要求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33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3365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3365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≈0.5%</m:t>
                    </m:r>
                  </m:oMath>
                </a14:m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应如何选用仪器？（米尺</a:t>
                </a:r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sz="2800" b="0" i="1" baseline="-2500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仪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，游标卡尺</a:t>
                </a:r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zh-CN" altLang="en-US" sz="2800" b="0" i="1" baseline="-2500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仪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，螺旋测微计</a:t>
                </a:r>
                <a:r>
                  <a:rPr lang="en-US" altLang="zh-CN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zh-CN" altLang="en-US" sz="2800" b="0" i="1" baseline="-2500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仪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altLang="zh-CN" sz="2800" b="0" i="1" dirty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altLang="zh-CN" sz="2800" b="0" i="1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altLang="zh-CN" sz="2800" b="0" i="0" dirty="0">
                        <a:solidFill>
                          <a:srgbClr val="003365"/>
                        </a:solidFill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12301" name="Text Box 13">
                <a:extLst>
                  <a:ext uri="{FF2B5EF4-FFF2-40B4-BE49-F238E27FC236}">
                    <a16:creationId xmlns:a16="http://schemas.microsoft.com/office/drawing/2014/main" id="{7FF1ED0C-C61C-2F69-46C2-E35FB4E7D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541" y="86294"/>
                <a:ext cx="11125076" cy="2099549"/>
              </a:xfrm>
              <a:prstGeom prst="rect">
                <a:avLst/>
              </a:prstGeom>
              <a:blipFill>
                <a:blip r:embed="rId2"/>
                <a:stretch>
                  <a:fillRect l="-1140" t="-1198" b="-71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308" name="Object 20">
            <a:extLst>
              <a:ext uri="{FF2B5EF4-FFF2-40B4-BE49-F238E27FC236}">
                <a16:creationId xmlns:a16="http://schemas.microsoft.com/office/drawing/2014/main" id="{7E5F9EFB-D380-F29F-340F-720E5F67FA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12308" name="Object 20">
                        <a:extLst>
                          <a:ext uri="{FF2B5EF4-FFF2-40B4-BE49-F238E27FC236}">
                            <a16:creationId xmlns:a16="http://schemas.microsoft.com/office/drawing/2014/main" id="{7E5F9EFB-D380-F29F-340F-720E5F67FA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0" name="Text Box 22">
            <a:extLst>
              <a:ext uri="{FF2B5EF4-FFF2-40B4-BE49-F238E27FC236}">
                <a16:creationId xmlns:a16="http://schemas.microsoft.com/office/drawing/2014/main" id="{F0A881F0-4C8C-72D6-46E2-8617D287F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6" y="41068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12312" name="Text Box 24">
            <a:extLst>
              <a:ext uri="{FF2B5EF4-FFF2-40B4-BE49-F238E27FC236}">
                <a16:creationId xmlns:a16="http://schemas.microsoft.com/office/drawing/2014/main" id="{49316B8E-1F83-D21F-E605-86756B42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28" y="2844225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C23DD885-1962-CD9F-C154-937288D04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014" y="4327054"/>
            <a:ext cx="593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4BCD0393-FDB8-1992-07C4-6E679ABEA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711" y="4339987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B3D1961C-6A3B-C461-98C7-A1FA6944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6" y="509746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A8667354-814E-BCA2-EAF0-F48CD8AB6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014" y="5489993"/>
            <a:ext cx="5437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21" name="Text Box 33">
            <a:extLst>
              <a:ext uri="{FF2B5EF4-FFF2-40B4-BE49-F238E27FC236}">
                <a16:creationId xmlns:a16="http://schemas.microsoft.com/office/drawing/2014/main" id="{A07853DF-E7CF-5D01-E9A1-E79AFB2A5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903" y="5562164"/>
            <a:ext cx="5950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</a:t>
            </a:r>
            <a:endParaRPr lang="en-US" altLang="zh-CN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ECB6A43-574E-8086-8E17-34B5AEA5C448}"/>
                  </a:ext>
                </a:extLst>
              </p:cNvPr>
              <p:cNvSpPr txBox="1"/>
              <p:nvPr/>
            </p:nvSpPr>
            <p:spPr>
              <a:xfrm>
                <a:off x="1266739" y="2272725"/>
                <a:ext cx="8938442" cy="13653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𝑉</m:t>
                          </m:r>
                        </m:den>
                      </m:f>
                      <m:r>
                        <a:rPr lang="en-US" altLang="zh-CN" sz="28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1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altLang="zh-CN" sz="280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mtClean="0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0.8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3366"/>
                                              </a:solidFill>
                                              <a:latin typeface="Cambria Math" panose="02040503050406030204" pitchFamily="18" charset="0"/>
                                              <a:ea typeface="仿宋_GB2312" panose="02010609030101010101" pitchFamily="49" charset="-122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3.2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ECB6A43-574E-8086-8E17-34B5AEA5C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739" y="2272725"/>
                <a:ext cx="8938442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23E6C1-8ED9-0E25-3071-9D5D21AA517E}"/>
                  </a:ext>
                </a:extLst>
              </p:cNvPr>
              <p:cNvSpPr txBox="1"/>
              <p:nvPr/>
            </p:nvSpPr>
            <p:spPr>
              <a:xfrm>
                <a:off x="1503121" y="4295182"/>
                <a:ext cx="2592288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𝐷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𝜎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23E6C1-8ED9-0E25-3071-9D5D21AA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21" y="4295182"/>
                <a:ext cx="2592288" cy="523220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27BE7-2C15-B3A8-D092-46575C159197}"/>
                  </a:ext>
                </a:extLst>
              </p:cNvPr>
              <p:cNvSpPr txBox="1"/>
              <p:nvPr/>
            </p:nvSpPr>
            <p:spPr>
              <a:xfrm>
                <a:off x="4862414" y="3836802"/>
                <a:ext cx="6336704" cy="13653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𝑉</m:t>
                          </m:r>
                        </m:den>
                      </m:f>
                      <m:r>
                        <a:rPr lang="en-US" altLang="zh-CN" sz="2800" b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0.4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800" b="1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33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3366"/>
                                          </a:solidFill>
                                          <a:latin typeface="Cambria Math" panose="02040503050406030204" pitchFamily="18" charset="0"/>
                                          <a:ea typeface="仿宋_GB2312" panose="02010609030101010101" pitchFamily="49" charset="-122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33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≈2.519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𝜎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≤0.5%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27BE7-2C15-B3A8-D092-46575C159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14" y="3836802"/>
                <a:ext cx="6336704" cy="1365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DCFEE3-24C7-7FBD-9B0D-E75EDA3809A1}"/>
                  </a:ext>
                </a:extLst>
              </p:cNvPr>
              <p:cNvSpPr txBox="1"/>
              <p:nvPr/>
            </p:nvSpPr>
            <p:spPr>
              <a:xfrm>
                <a:off x="1551210" y="5439273"/>
                <a:ext cx="2200983" cy="5739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Δ</m:t>
                      </m:r>
                      <m:r>
                        <a:rPr lang="zh-CN" altLang="en-US" sz="2800" i="1" baseline="-2500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仪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</m:e>
                      </m:rad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𝜎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DCFEE3-24C7-7FBD-9B0D-E75EDA38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210" y="5439273"/>
                <a:ext cx="2200983" cy="573940"/>
              </a:xfrm>
              <a:prstGeom prst="rect">
                <a:avLst/>
              </a:prstGeom>
              <a:blipFill>
                <a:blip r:embed="rId8"/>
                <a:stretch>
                  <a:fillRect b="-17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7EE101-A779-D0AB-66AD-5D10DA80239E}"/>
                  </a:ext>
                </a:extLst>
              </p:cNvPr>
              <p:cNvSpPr txBox="1"/>
              <p:nvPr/>
            </p:nvSpPr>
            <p:spPr>
              <a:xfrm>
                <a:off x="4647718" y="5296318"/>
                <a:ext cx="5875228" cy="91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Δ</m:t>
                      </m:r>
                      <m:r>
                        <a:rPr lang="zh-CN" altLang="en-US" sz="2800" i="1" baseline="-2500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仪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</m:e>
                      </m:rad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𝜎</m:t>
                      </m:r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3</m:t>
                          </m:r>
                        </m:e>
                      </m:rad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0.</m:t>
                          </m:r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00</m:t>
                          </m:r>
                          <m:r>
                            <a:rPr lang="en-US" altLang="zh-CN" sz="2800" i="1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33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2.519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≈</m:t>
                      </m:r>
                      <m:r>
                        <a:rPr lang="en-US" altLang="zh-CN" sz="2800" b="0" i="0" smtClean="0">
                          <a:solidFill>
                            <a:srgbClr val="0033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0.0034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7EE101-A779-D0AB-66AD-5D10DA802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18" y="5296318"/>
                <a:ext cx="5875228" cy="910570"/>
              </a:xfrm>
              <a:prstGeom prst="rect">
                <a:avLst/>
              </a:prstGeom>
              <a:blipFill>
                <a:blip r:embed="rId9"/>
                <a:stretch>
                  <a:fillRect b="-6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2" grpId="0" autoUpdateAnimBg="0"/>
      <p:bldP spid="12315" grpId="0" autoUpdateAnimBg="0"/>
      <p:bldP spid="12316" grpId="0" autoUpdateAnimBg="0"/>
      <p:bldP spid="12319" grpId="0" autoUpdateAnimBg="0"/>
      <p:bldP spid="12321" grpId="0" autoUpdateAnimBg="0"/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5" name="Picture 1029" descr="天平标尺刻度准确性">
            <a:extLst>
              <a:ext uri="{FF2B5EF4-FFF2-40B4-BE49-F238E27FC236}">
                <a16:creationId xmlns:a16="http://schemas.microsoft.com/office/drawing/2014/main" id="{90DC5013-6E8F-7CE4-1DCE-070ED2FA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3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 Box 1031">
            <a:extLst>
              <a:ext uri="{FF2B5EF4-FFF2-40B4-BE49-F238E27FC236}">
                <a16:creationId xmlns:a16="http://schemas.microsoft.com/office/drawing/2014/main" id="{6A113A4B-7355-1B9F-5226-D26AF93A6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1" y="5635626"/>
            <a:ext cx="1389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B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</p:txBody>
      </p:sp>
      <p:sp>
        <p:nvSpPr>
          <p:cNvPr id="35848" name="Rectangle 1032">
            <a:extLst>
              <a:ext uri="{FF2B5EF4-FFF2-40B4-BE49-F238E27FC236}">
                <a16:creationId xmlns:a16="http://schemas.microsoft.com/office/drawing/2014/main" id="{A8F03220-27A1-A0C5-B629-AC9CB0ED8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638800"/>
            <a:ext cx="10406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chemeClr val="bg1"/>
                </a:solidFill>
              </a:rPr>
              <a:t>B</a:t>
            </a:r>
            <a:r>
              <a:rPr lang="zh-CN" altLang="zh-CN" sz="4000" b="1" i="1">
                <a:solidFill>
                  <a:schemeClr val="bg1"/>
                </a:solidFill>
              </a:rPr>
              <a:t>类</a:t>
            </a:r>
            <a:endParaRPr lang="zh-CN" altLang="en-US" sz="4000" b="1" i="1">
              <a:solidFill>
                <a:srgbClr val="FF9933"/>
              </a:solidFill>
            </a:endParaRPr>
          </a:p>
        </p:txBody>
      </p:sp>
      <p:sp>
        <p:nvSpPr>
          <p:cNvPr id="35849" name="Text Box 1033">
            <a:extLst>
              <a:ext uri="{FF2B5EF4-FFF2-40B4-BE49-F238E27FC236}">
                <a16:creationId xmlns:a16="http://schemas.microsoft.com/office/drawing/2014/main" id="{E4D8DE2B-E7EA-47EA-599C-1E8B4395B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638800"/>
            <a:ext cx="1676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1">
                <a:solidFill>
                  <a:srgbClr val="FF9933"/>
                </a:solidFill>
              </a:rPr>
              <a:t>B</a:t>
            </a:r>
            <a:r>
              <a:rPr lang="zh-CN" altLang="zh-CN" sz="4000" b="1" i="1">
                <a:solidFill>
                  <a:srgbClr val="FF9933"/>
                </a:solidFill>
              </a:rPr>
              <a:t>类</a:t>
            </a:r>
            <a:endParaRPr lang="zh-CN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7">
            <a:extLst>
              <a:ext uri="{FF2B5EF4-FFF2-40B4-BE49-F238E27FC236}">
                <a16:creationId xmlns:a16="http://schemas.microsoft.com/office/drawing/2014/main" id="{0CA23012-D5A9-C166-CD74-F032BC1E0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1341463"/>
            <a:ext cx="723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1)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 </a:t>
            </a: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A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鼎CS舒同体"/>
              </a:rPr>
              <a:t>类不确定度的计算：</a:t>
            </a:r>
            <a:endParaRPr lang="zh-CN" altLang="en-US" dirty="0">
              <a:solidFill>
                <a:srgbClr val="C0383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870" name="Text Box 1030">
            <a:extLst>
              <a:ext uri="{FF2B5EF4-FFF2-40B4-BE49-F238E27FC236}">
                <a16:creationId xmlns:a16="http://schemas.microsoft.com/office/drawing/2014/main" id="{E980C821-8946-A7AA-BE32-4BD9C58A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308" y="1341463"/>
            <a:ext cx="2590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贝塞尔法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5" name="Text Box 1035">
                <a:extLst>
                  <a:ext uri="{FF2B5EF4-FFF2-40B4-BE49-F238E27FC236}">
                    <a16:creationId xmlns:a16="http://schemas.microsoft.com/office/drawing/2014/main" id="{EF823556-930C-86B3-8029-3BFBDEE20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4306" y="3019173"/>
                <a:ext cx="263694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的不确定度</a:t>
                </a:r>
                <a:endParaRPr lang="zh-CN" altLang="en-US" dirty="0">
                  <a:solidFill>
                    <a:srgbClr val="00336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875" name="Text Box 1035">
                <a:extLst>
                  <a:ext uri="{FF2B5EF4-FFF2-40B4-BE49-F238E27FC236}">
                    <a16:creationId xmlns:a16="http://schemas.microsoft.com/office/drawing/2014/main" id="{EF823556-930C-86B3-8029-3BFBDEE20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306" y="3019173"/>
                <a:ext cx="2636940" cy="584775"/>
              </a:xfrm>
              <a:prstGeom prst="rect">
                <a:avLst/>
              </a:prstGeom>
              <a:blipFill>
                <a:blip r:embed="rId2"/>
                <a:stretch>
                  <a:fillRect l="-1923" t="-12766" r="-4808" b="-34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6" name="Text Box 1036">
                <a:extLst>
                  <a:ext uri="{FF2B5EF4-FFF2-40B4-BE49-F238E27FC236}">
                    <a16:creationId xmlns:a16="http://schemas.microsoft.com/office/drawing/2014/main" id="{6C0524F1-52B2-529B-B8C5-ED3D5BF220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1876" y="5085184"/>
                <a:ext cx="25478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336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𝑁</m:t>
                        </m:r>
                      </m:e>
                    </m:acc>
                  </m:oMath>
                </a14:m>
                <a:r>
                  <a:rPr lang="zh-CN" altLang="zh-CN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的不确定度</a:t>
                </a:r>
                <a:endParaRPr lang="zh-CN" altLang="en-US" dirty="0">
                  <a:solidFill>
                    <a:srgbClr val="003365"/>
                  </a:solidFill>
                </a:endParaRPr>
              </a:p>
            </p:txBody>
          </p:sp>
        </mc:Choice>
        <mc:Fallback xmlns="">
          <p:sp>
            <p:nvSpPr>
              <p:cNvPr id="36876" name="Text Box 1036">
                <a:extLst>
                  <a:ext uri="{FF2B5EF4-FFF2-40B4-BE49-F238E27FC236}">
                    <a16:creationId xmlns:a16="http://schemas.microsoft.com/office/drawing/2014/main" id="{6C0524F1-52B2-529B-B8C5-ED3D5BF2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876" y="5085184"/>
                <a:ext cx="2547877" cy="584775"/>
              </a:xfrm>
              <a:prstGeom prst="rect">
                <a:avLst/>
              </a:prstGeom>
              <a:blipFill>
                <a:blip r:embed="rId3"/>
                <a:stretch>
                  <a:fillRect l="-1980" t="-12766" r="-4950" b="-340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E3A84F0C-4E13-4EB5-1879-2F912BE25A15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A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F720E1-96A5-853E-0A42-963FAE136BDD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AB6F12C-E488-9C8D-8044-18B17E923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D4770F37-8C2C-4185-454E-0F356DE94245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0D4C3E-21CA-C91E-C09F-C17047D860D8}"/>
                  </a:ext>
                </a:extLst>
              </p:cNvPr>
              <p:cNvSpPr txBox="1"/>
              <p:nvPr/>
            </p:nvSpPr>
            <p:spPr>
              <a:xfrm>
                <a:off x="4421274" y="2408435"/>
                <a:ext cx="4236867" cy="1547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3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3200" b="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32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altLang="zh-CN" sz="32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zh-CN" altLang="en-US" sz="3200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0D4C3E-21CA-C91E-C09F-C17047D86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274" y="2408435"/>
                <a:ext cx="4236867" cy="1547347"/>
              </a:xfrm>
              <a:prstGeom prst="rect">
                <a:avLst/>
              </a:prstGeom>
              <a:blipFill>
                <a:blip r:embed="rId5"/>
                <a:stretch>
                  <a:fillRect t="-31707" b="-34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4DA32B-810D-7FF4-CF09-48B2D3303CCB}"/>
                  </a:ext>
                </a:extLst>
              </p:cNvPr>
              <p:cNvSpPr txBox="1"/>
              <p:nvPr/>
            </p:nvSpPr>
            <p:spPr>
              <a:xfrm>
                <a:off x="3359696" y="4603897"/>
                <a:ext cx="7920880" cy="1547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b>
                      </m:sSub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3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3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3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3200" b="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3200" b="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32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e>
                      </m:rad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3200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4DA32B-810D-7FF4-CF09-48B2D330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603897"/>
                <a:ext cx="7920880" cy="1547347"/>
              </a:xfrm>
              <a:prstGeom prst="rect">
                <a:avLst/>
              </a:prstGeom>
              <a:blipFill>
                <a:blip r:embed="rId6"/>
                <a:stretch>
                  <a:fillRect t="-34959" b="-30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utoUpdateAnimBg="0"/>
      <p:bldP spid="36875" grpId="0" autoUpdateAnimBg="0"/>
      <p:bldP spid="36876" grpId="0" autoUpdateAnimBg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3474627-9B40-1C31-528F-46A328CF4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1134870"/>
            <a:ext cx="48205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2)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类不确定度的估计</a:t>
            </a:r>
            <a:r>
              <a:rPr lang="en-US" altLang="zh-CN" dirty="0">
                <a:solidFill>
                  <a:srgbClr val="C0383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916026DC-D36C-CC43-26EE-D4CE90C6F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3693903"/>
            <a:ext cx="103683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仪器误差：正确使用仪器进行单次测量可能产生的最大误差。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945CCAA-5371-A42D-F116-E0787F7A60DE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53E345-F71D-393F-8788-86B416EFB540}"/>
              </a:ext>
            </a:extLst>
          </p:cNvPr>
          <p:cNvGrpSpPr/>
          <p:nvPr/>
        </p:nvGrpSpPr>
        <p:grpSpPr>
          <a:xfrm>
            <a:off x="284205" y="78031"/>
            <a:ext cx="5486805" cy="1116000"/>
            <a:chOff x="123567" y="53615"/>
            <a:chExt cx="5486805" cy="1116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526A7B-4980-96C7-1D79-48912C97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645" y="53615"/>
              <a:ext cx="1166727" cy="1116000"/>
            </a:xfrm>
            <a:prstGeom prst="rect">
              <a:avLst/>
            </a:prstGeom>
          </p:spPr>
        </p:pic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A6C6AE4-B75F-FC2F-EA07-439FE7C8B854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ABAA4A-2065-92B5-892D-07D576A37AAA}"/>
                  </a:ext>
                </a:extLst>
              </p:cNvPr>
              <p:cNvSpPr txBox="1"/>
              <p:nvPr/>
            </p:nvSpPr>
            <p:spPr>
              <a:xfrm>
                <a:off x="483084" y="2033678"/>
                <a:ext cx="3739779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3200" i="1" baseline="-25000">
                          <a:latin typeface="Cambria Math" panose="02040503050406030204" pitchFamily="18" charset="0"/>
                        </a:rPr>
                        <m:t>仪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32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3200" i="1" baseline="-25000">
                              <a:latin typeface="Cambria Math" panose="02040503050406030204" pitchFamily="18" charset="0"/>
                            </a:rPr>
                            <m:t>仪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3200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ABAA4A-2065-92B5-892D-07D576A3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4" y="2033678"/>
                <a:ext cx="3739779" cy="1109663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D7D79E-FB57-A331-B89A-C0433A2C2FAB}"/>
                  </a:ext>
                </a:extLst>
              </p:cNvPr>
              <p:cNvSpPr txBox="1"/>
              <p:nvPr/>
            </p:nvSpPr>
            <p:spPr>
              <a:xfrm>
                <a:off x="3234833" y="2033677"/>
                <a:ext cx="3739779" cy="1109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3200" i="1" baseline="-25000">
                          <a:latin typeface="Cambria Math" panose="02040503050406030204" pitchFamily="18" charset="0"/>
                        </a:rPr>
                        <m:t>估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3200" i="1" baseline="-25000">
                              <a:latin typeface="Cambria Math" panose="02040503050406030204" pitchFamily="18" charset="0"/>
                            </a:rPr>
                            <m:t>估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3200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D7D79E-FB57-A331-B89A-C0433A2C2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833" y="2033677"/>
                <a:ext cx="3739779" cy="1109663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9">
            <a:extLst>
              <a:ext uri="{FF2B5EF4-FFF2-40B4-BE49-F238E27FC236}">
                <a16:creationId xmlns:a16="http://schemas.microsoft.com/office/drawing/2014/main" id="{B1098340-1FCA-9C15-542F-986071AD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185" y="4634211"/>
            <a:ext cx="103683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估读误差：读数时由于人眼的分辨能力、刻度间隔、测量者的经验、实验条件等因素导致的误差。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DD176B-3486-65E1-E9C1-E4200B29F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093" y="1035380"/>
            <a:ext cx="2326141" cy="2174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  <p:bldP spid="7177" grpId="0"/>
      <p:bldP spid="6" grpId="0"/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94C06C38-621B-5C62-36E9-70CBA570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05" y="2143340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0033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由仪器的准确度表示</a:t>
            </a:r>
            <a:endParaRPr lang="zh-CN" altLang="en-US" sz="2800" dirty="0">
              <a:solidFill>
                <a:srgbClr val="00336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1" name="Text Box 4">
                <a:extLst>
                  <a:ext uri="{FF2B5EF4-FFF2-40B4-BE49-F238E27FC236}">
                    <a16:creationId xmlns:a16="http://schemas.microsoft.com/office/drawing/2014/main" id="{7AABC202-2DBA-30C8-996D-24777313A5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830" y="1417916"/>
                <a:ext cx="4572000" cy="533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①</a:t>
                </a:r>
                <a:r>
                  <a:rPr lang="en-US" altLang="zh-CN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</a:t>
                </a:r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仪器误差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Δ</m:t>
                    </m:r>
                    <m:r>
                      <a:rPr lang="zh-CN" altLang="en-US" sz="2800" b="0" i="1" spc="-150" baseline="-25000">
                        <a:solidFill>
                          <a:srgbClr val="003365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仪</m:t>
                    </m:r>
                  </m:oMath>
                </a14:m>
                <a:r>
                  <a:rPr lang="zh-CN" altLang="en-US" sz="2800" dirty="0">
                    <a:solidFill>
                      <a:srgbClr val="00336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的确定：</a:t>
                </a:r>
              </a:p>
            </p:txBody>
          </p:sp>
        </mc:Choice>
        <mc:Fallback xmlns="">
          <p:sp>
            <p:nvSpPr>
              <p:cNvPr id="24581" name="Text Box 4">
                <a:extLst>
                  <a:ext uri="{FF2B5EF4-FFF2-40B4-BE49-F238E27FC236}">
                    <a16:creationId xmlns:a16="http://schemas.microsoft.com/office/drawing/2014/main" id="{7AABC202-2DBA-30C8-996D-24777313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830" y="1417916"/>
                <a:ext cx="4572000" cy="533288"/>
              </a:xfrm>
              <a:prstGeom prst="rect">
                <a:avLst/>
              </a:prstGeom>
              <a:blipFill>
                <a:blip r:embed="rId2"/>
                <a:stretch>
                  <a:fillRect l="-2770" t="-9302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9" name="Picture 9" descr="卡尺全貌">
            <a:extLst>
              <a:ext uri="{FF2B5EF4-FFF2-40B4-BE49-F238E27FC236}">
                <a16:creationId xmlns:a16="http://schemas.microsoft.com/office/drawing/2014/main" id="{D913C884-AC28-DEC2-7C4C-FD13E0F21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5" y="1446225"/>
            <a:ext cx="671844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卡尺局部">
            <a:extLst>
              <a:ext uri="{FF2B5EF4-FFF2-40B4-BE49-F238E27FC236}">
                <a16:creationId xmlns:a16="http://schemas.microsoft.com/office/drawing/2014/main" id="{E346750F-AC94-F3A3-243D-2D62E19C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470627"/>
            <a:ext cx="671844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EC6BED-B8B2-8E30-CAB3-B2D88F8802CA}"/>
              </a:ext>
            </a:extLst>
          </p:cNvPr>
          <p:cNvSpPr txBox="1">
            <a:spLocks noChangeArrowheads="1"/>
          </p:cNvSpPr>
          <p:nvPr/>
        </p:nvSpPr>
        <p:spPr>
          <a:xfrm>
            <a:off x="316075" y="347373"/>
            <a:ext cx="4843821" cy="578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3300"/>
              </a:buClr>
              <a:buSzPct val="130000"/>
            </a:pPr>
            <a:r>
              <a:rPr lang="en-US" altLang="zh-CN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</a:t>
            </a:r>
            <a:r>
              <a:rPr lang="zh-CN" altLang="en-US" sz="4000" dirty="0">
                <a:solidFill>
                  <a:srgbClr val="003365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类不确定度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AAB18B-493B-4B75-6B69-38748F0A4641}"/>
              </a:ext>
            </a:extLst>
          </p:cNvPr>
          <p:cNvGrpSpPr/>
          <p:nvPr/>
        </p:nvGrpSpPr>
        <p:grpSpPr>
          <a:xfrm>
            <a:off x="284205" y="78031"/>
            <a:ext cx="5488477" cy="1117600"/>
            <a:chOff x="123567" y="53615"/>
            <a:chExt cx="5488477" cy="111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8B3405-5FD7-4DFD-1307-DA0CF3C0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644" y="53615"/>
              <a:ext cx="1168400" cy="111760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EA2EE543-206B-62A1-56C0-C3293610312F}"/>
                </a:ext>
              </a:extLst>
            </p:cNvPr>
            <p:cNvCxnSpPr>
              <a:cxnSpLocks/>
            </p:cNvCxnSpPr>
            <p:nvPr/>
          </p:nvCxnSpPr>
          <p:spPr>
            <a:xfrm>
              <a:off x="123567" y="1061128"/>
              <a:ext cx="5455822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5"/>
  <p:tag name="PROBLEMBLANK" val="[{&quot;Num&quot;:1,&quot;Score&quot;:1,&quot;Answers&quot;:[&quot;5.69&quot;],&quot;CaseSensitive&quot;:false,&quot;FuzzyMatch&quot;:false},{&quot;Num&quot;:2,&quot;Score&quot;:1,&quot;Answers&quot;:[&quot;0.07\u5343\u6B27&quot;,&quot;0.07 \u5343\u6B27&quot;],&quot;CaseSensitive&quot;:false,&quot;FuzzyMatch&quot;:false},{&quot;Num&quot;:3,&quot;Score&quot;:1,&quot;Answers&quot;:[&quot;0.0029s&quot;,&quot;0.003s&quot;,&quot;0.0029 s&quot;,&quot;0.003 s&quot;],&quot;CaseSensitive&quot;:false,&quot;FuzzyMatch&quot;:false},{&quot;Num&quot;:4,&quot;Score&quot;:1,&quot;Answers&quot;:[&quot;0.5mA&quot;,&quot;0.5 mA&quot;],&quot;CaseSensitive&quot;:false,&quot;FuzzyMatch&quot;:false},{&quot;Num&quot;:5,&quot;Score&quot;:1,&quot;Answers&quot;:[&quot;25.0mA&quot;,&quot;25.0 mA&quot;],&quot;CaseSensitive&quot;:false,&quot;FuzzyMatch&quot;:false}]"/>
  <p:tag name="PROBLEMBLANKORDER" val="False"/>
  <p:tag name="PROBLEMHASREMARK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"/>
  <p:tag name="PROBLEMHASREMARK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6313</TotalTime>
  <Words>3677</Words>
  <Application>Microsoft Macintosh PowerPoint</Application>
  <PresentationFormat>宽屏</PresentationFormat>
  <Paragraphs>592</Paragraphs>
  <Slides>57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仿宋_GB2312</vt:lpstr>
      <vt:lpstr>SimHei</vt:lpstr>
      <vt:lpstr>SimSun</vt:lpstr>
      <vt:lpstr>Microsoft Yahei</vt:lpstr>
      <vt:lpstr>Microsoft Yahei</vt:lpstr>
      <vt:lpstr>Book Antiqua</vt:lpstr>
      <vt:lpstr>Cambria Math</vt:lpstr>
      <vt:lpstr>Symbol</vt:lpstr>
      <vt:lpstr>Times New Roman</vt:lpstr>
      <vt:lpstr>Wingdings</vt:lpstr>
      <vt:lpstr>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②. 估读误差Δ估的确定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N为间接测量量，x,y,z是直接测量量，函数关系N=f(x,y,z)，求N的不确定度，画出该求解过程的流程图。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uestc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yang</dc:creator>
  <cp:lastModifiedBy>Huanwen WANG</cp:lastModifiedBy>
  <cp:revision>108</cp:revision>
  <cp:lastPrinted>2023-08-30T06:50:12Z</cp:lastPrinted>
  <dcterms:created xsi:type="dcterms:W3CDTF">1999-09-05T09:06:01Z</dcterms:created>
  <dcterms:modified xsi:type="dcterms:W3CDTF">2024-09-22T00:30:28Z</dcterms:modified>
</cp:coreProperties>
</file>